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86" r:id="rId13"/>
    <p:sldId id="504" r:id="rId14"/>
    <p:sldId id="5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здаване на герой" id="{5C99A43F-A2F1-47A2-A3C2-2343CC3E2869}">
          <p14:sldIdLst>
            <p14:sldId id="587"/>
            <p14:sldId id="588"/>
          </p14:sldIdLst>
        </p14:section>
        <p14:section name="Персонализиране на визията и характеристиките на героя" id="{2D860BD4-0CE4-4369-952F-544854906D19}">
          <p14:sldIdLst>
            <p14:sldId id="589"/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0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54" y="31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4" y="1871075"/>
            <a:ext cx="11083636" cy="720000"/>
          </a:xfrm>
        </p:spPr>
        <p:txBody>
          <a:bodyPr>
            <a:normAutofit/>
          </a:bodyPr>
          <a:lstStyle/>
          <a:p>
            <a:r>
              <a:rPr lang="bg-BG" dirty="0"/>
              <a:t>Разширено използване на библиотеката </a:t>
            </a:r>
            <a:r>
              <a:rPr lang="en-GB" dirty="0"/>
              <a:t>turtle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549574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Създаване на герой и промяна на състоянието му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61" t="-2875" r="-7083" b="-304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3FA7A-EF1C-17B3-12C1-C64F9585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030A7-59F4-A3B6-EAAA-2C6083F06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7425C-8D67-9D02-5DC4-31FDB273AC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използваме </a:t>
            </a:r>
            <a:r>
              <a:rPr lang="bg-BG" b="1" dirty="0"/>
              <a:t>собсвтен костюм</a:t>
            </a:r>
            <a:r>
              <a:rPr lang="bg-BG" dirty="0"/>
              <a:t>, първо трябва да </a:t>
            </a:r>
            <a:r>
              <a:rPr lang="bg-BG" b="1" dirty="0">
                <a:solidFill>
                  <a:schemeClr val="bg1"/>
                </a:solidFill>
              </a:rPr>
              <a:t>регистрираме файла</a:t>
            </a:r>
            <a:endParaRPr lang="en-GB" b="1" dirty="0">
              <a:solidFill>
                <a:schemeClr val="bg1"/>
              </a:solidFill>
            </a:endParaRPr>
          </a:p>
          <a:p>
            <a:endParaRPr lang="en-GB" dirty="0"/>
          </a:p>
          <a:p>
            <a:endParaRPr lang="en-GB" dirty="0"/>
          </a:p>
          <a:p>
            <a:r>
              <a:rPr lang="bg-BG" dirty="0"/>
              <a:t>Героят</a:t>
            </a:r>
            <a:r>
              <a:rPr lang="bg-BG" b="1" dirty="0"/>
              <a:t> </a:t>
            </a:r>
            <a:r>
              <a:rPr lang="en-GB" b="1" dirty="0"/>
              <a:t>turtle</a:t>
            </a:r>
            <a:r>
              <a:rPr lang="bg-BG" b="1" dirty="0"/>
              <a:t> </a:t>
            </a:r>
            <a:r>
              <a:rPr lang="bg-BG" dirty="0"/>
              <a:t>ще използва </a:t>
            </a:r>
            <a:r>
              <a:rPr lang="bg-BG" b="1" dirty="0"/>
              <a:t>файла </a:t>
            </a:r>
            <a:r>
              <a:rPr lang="en-GB" b="1" dirty="0">
                <a:solidFill>
                  <a:schemeClr val="bg1"/>
                </a:solidFill>
              </a:rPr>
              <a:t>mario.gif </a:t>
            </a:r>
            <a:r>
              <a:rPr lang="bg-BG" dirty="0"/>
              <a:t>като </a:t>
            </a:r>
            <a:r>
              <a:rPr lang="bg-BG" b="1" dirty="0"/>
              <a:t>костюм</a:t>
            </a:r>
            <a:endParaRPr lang="en-GB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6B5BFC-A2C2-D2A1-2E7A-A9E110D2F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</a:t>
            </a:r>
            <a:r>
              <a:rPr lang="en-GB" dirty="0"/>
              <a:t>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5F5B1-B091-080D-D8EA-3A1FD1F56BB6}"/>
              </a:ext>
            </a:extLst>
          </p:cNvPr>
          <p:cNvSpPr txBox="1"/>
          <p:nvPr/>
        </p:nvSpPr>
        <p:spPr>
          <a:xfrm>
            <a:off x="651000" y="2574000"/>
            <a:ext cx="6210000" cy="1085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screen.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register_shape(</a:t>
            </a:r>
            <a:r>
              <a:rPr lang="en-GB" sz="2400" b="1" dirty="0">
                <a:latin typeface="Consolas" panose="020B0609020204030204" pitchFamily="49" charset="0"/>
              </a:rPr>
              <a:t>"mario.gif"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turtle.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shape(</a:t>
            </a:r>
            <a:r>
              <a:rPr lang="en-US" sz="2400" b="1" dirty="0">
                <a:latin typeface="Consolas" panose="020B0609020204030204" pitchFamily="49" charset="0"/>
              </a:rPr>
              <a:t>"mario.gif"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Graphic 5" descr="Turtle with solid fill">
            <a:extLst>
              <a:ext uri="{FF2B5EF4-FFF2-40B4-BE49-F238E27FC236}">
                <a16:creationId xmlns:a16="http://schemas.microsoft.com/office/drawing/2014/main" id="{816DFA57-CF3C-2DD0-B2A7-F93BEB28F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0703" y="4708229"/>
            <a:ext cx="1665000" cy="1665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B49B23-FECB-FC2B-13A3-DF581ADDB0E6}"/>
              </a:ext>
            </a:extLst>
          </p:cNvPr>
          <p:cNvCxnSpPr/>
          <p:nvPr/>
        </p:nvCxnSpPr>
        <p:spPr>
          <a:xfrm>
            <a:off x="5460703" y="5620079"/>
            <a:ext cx="113029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cartoon character running with a mustache&#10;&#10;Description automatically generated">
            <a:extLst>
              <a:ext uri="{FF2B5EF4-FFF2-40B4-BE49-F238E27FC236}">
                <a16:creationId xmlns:a16="http://schemas.microsoft.com/office/drawing/2014/main" id="{35EB2C19-1156-0779-42FC-5DC423BFD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4779000"/>
            <a:ext cx="2340000" cy="152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5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C0F2E-5CA8-BB34-9C00-1E5055CA4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4194F-1482-9C2E-872B-57786037A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customcostumes.py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1207D-6768-3614-67E1-AA7AA6C3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 – демо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7D8941-7E37-04B0-E00E-AD8B10B5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431" y="2727685"/>
            <a:ext cx="5871137" cy="39278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герой</a:t>
            </a:r>
          </a:p>
          <a:p>
            <a:r>
              <a:rPr lang="ru-RU" dirty="0"/>
              <a:t>Персонализиране на визията и характеристиките на героя</a:t>
            </a:r>
          </a:p>
          <a:p>
            <a:pPr lvl="1"/>
            <a:r>
              <a:rPr lang="bg-BG" dirty="0"/>
              <a:t>Костюм</a:t>
            </a:r>
          </a:p>
          <a:p>
            <a:pPr lvl="1"/>
            <a:r>
              <a:rPr lang="bg-BG" dirty="0"/>
              <a:t>Състояние</a:t>
            </a:r>
          </a:p>
          <a:p>
            <a:pPr lvl="1"/>
            <a:r>
              <a:rPr lang="bg-BG" dirty="0"/>
              <a:t>Цвят</a:t>
            </a:r>
          </a:p>
          <a:p>
            <a:pPr lvl="1"/>
            <a:r>
              <a:rPr lang="bg-BG" dirty="0"/>
              <a:t>Размер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7DED7145-167C-5B96-A09A-4C8BFB04081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Разширени функционалности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119E4-6643-7F9F-1015-A83D51D164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Създаване на герой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3F57A0-8F56-EF2A-04C0-893760733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716" y="1539000"/>
            <a:ext cx="3338568" cy="21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58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1EA24-A0B3-D14B-81D3-D3BC877CF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създадем </a:t>
            </a:r>
            <a:r>
              <a:rPr lang="bg-BG" b="1" dirty="0">
                <a:solidFill>
                  <a:schemeClr val="bg1"/>
                </a:solidFill>
              </a:rPr>
              <a:t>герой</a:t>
            </a:r>
            <a:r>
              <a:rPr lang="bg-BG" b="1" dirty="0"/>
              <a:t> </a:t>
            </a:r>
            <a:r>
              <a:rPr lang="bg-BG" dirty="0"/>
              <a:t>в </a:t>
            </a:r>
            <a:r>
              <a:rPr lang="en-GB" b="1" dirty="0"/>
              <a:t>Python</a:t>
            </a:r>
            <a:r>
              <a:rPr lang="bg-BG" dirty="0"/>
              <a:t>, трябва да</a:t>
            </a:r>
            <a:r>
              <a:rPr lang="en-GB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36FD20-5A5A-F401-C595-A53B9DF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да припомним!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1C4D5-2A80-5075-90FC-36CE3D12472E}"/>
              </a:ext>
            </a:extLst>
          </p:cNvPr>
          <p:cNvSpPr txBox="1"/>
          <p:nvPr/>
        </p:nvSpPr>
        <p:spPr>
          <a:xfrm>
            <a:off x="3351000" y="3170959"/>
            <a:ext cx="5490000" cy="1613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>
                <a:latin typeface="Consolas" panose="020B0609020204030204" pitchFamily="49" charset="0"/>
              </a:rPr>
              <a:t>from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turtle</a:t>
            </a:r>
            <a:r>
              <a:rPr lang="en-GB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>
                <a:latin typeface="Consolas" panose="020B0609020204030204" pitchFamily="49" charset="0"/>
              </a:rPr>
              <a:t>import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en-GB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pesho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Turtle() 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8BA3999-44DC-D13E-2EF3-BFEB841C4C85}"/>
              </a:ext>
            </a:extLst>
          </p:cNvPr>
          <p:cNvSpPr/>
          <p:nvPr/>
        </p:nvSpPr>
        <p:spPr bwMode="auto">
          <a:xfrm>
            <a:off x="7806000" y="2169000"/>
            <a:ext cx="3375000" cy="1080000"/>
          </a:xfrm>
          <a:prstGeom prst="wedgeRoundRectCallout">
            <a:avLst>
              <a:gd name="adj1" fmla="val -82688"/>
              <a:gd name="adj2" fmla="val 513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Вмъкнем библиотеката 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214FDA01-3850-D4D0-C5EC-FE639E46BA90}"/>
              </a:ext>
            </a:extLst>
          </p:cNvPr>
          <p:cNvSpPr/>
          <p:nvPr/>
        </p:nvSpPr>
        <p:spPr bwMode="auto">
          <a:xfrm>
            <a:off x="1011000" y="5229000"/>
            <a:ext cx="4005000" cy="720000"/>
          </a:xfrm>
          <a:prstGeom prst="wedgeRoundRectCallout">
            <a:avLst>
              <a:gd name="adj1" fmla="val 44431"/>
              <a:gd name="adj2" fmla="val -1160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Инициализираме героя </a:t>
            </a:r>
          </a:p>
        </p:txBody>
      </p:sp>
    </p:spTree>
    <p:extLst>
      <p:ext uri="{BB962C8B-B14F-4D97-AF65-F5344CB8AC3E}">
        <p14:creationId xmlns:p14="http://schemas.microsoft.com/office/powerpoint/2010/main" val="278664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3B97B4-2068-189B-9900-CB48BABD70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Персонализиране на визията и характеристиките на героя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5D11A6-214F-A8C5-94B7-15429ADD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5"/>
          <a:stretch/>
        </p:blipFill>
        <p:spPr>
          <a:xfrm>
            <a:off x="4003500" y="459001"/>
            <a:ext cx="4185000" cy="4184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2201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8FF3EEDF-9B11-249A-4C13-15431D0CBC8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836000" y="3114000"/>
            <a:ext cx="6650892" cy="1170613"/>
          </a:xfrm>
        </p:spPr>
        <p:txBody>
          <a:bodyPr/>
          <a:lstStyle/>
          <a:p>
            <a:r>
              <a:rPr lang="bg-BG" dirty="0"/>
              <a:t>Промяна на визията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9295A79-DD94-A2A6-C5F2-BDD7A62A31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128500" y="1944000"/>
            <a:ext cx="6065892" cy="1281380"/>
          </a:xfrm>
        </p:spPr>
        <p:txBody>
          <a:bodyPr/>
          <a:lstStyle/>
          <a:p>
            <a:r>
              <a:rPr lang="bg-BG" dirty="0"/>
              <a:t>Костюм на героя</a:t>
            </a:r>
            <a:endParaRPr lang="en-GB" dirty="0"/>
          </a:p>
        </p:txBody>
      </p:sp>
      <p:pic>
        <p:nvPicPr>
          <p:cNvPr id="3074" name="Picture 2" descr="Formal suit PNG Designs for T Shirt &amp; Merch">
            <a:extLst>
              <a:ext uri="{FF2B5EF4-FFF2-40B4-BE49-F238E27FC236}">
                <a16:creationId xmlns:a16="http://schemas.microsoft.com/office/drawing/2014/main" id="{33327012-508D-0533-B053-E2C73340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00" y="1478622"/>
            <a:ext cx="2790000" cy="279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2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5E8D6-233F-9EED-A7DD-5E0145348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bg-BG" dirty="0"/>
              <a:t>Може да задавате </a:t>
            </a:r>
            <a:r>
              <a:rPr lang="bg-BG" b="1" dirty="0"/>
              <a:t>различни костюми </a:t>
            </a:r>
            <a:r>
              <a:rPr lang="bg-BG" dirty="0"/>
              <a:t>на вашия герой</a:t>
            </a:r>
          </a:p>
          <a:p>
            <a:endParaRPr lang="bg-BG" dirty="0"/>
          </a:p>
          <a:p>
            <a:r>
              <a:rPr lang="bg-BG" dirty="0"/>
              <a:t>В </a:t>
            </a:r>
            <a:r>
              <a:rPr lang="bg-BG" b="1" dirty="0"/>
              <a:t>библиотеката </a:t>
            </a:r>
            <a:r>
              <a:rPr lang="en-GB" b="1" dirty="0"/>
              <a:t>turtle </a:t>
            </a:r>
            <a:r>
              <a:rPr lang="bg-BG" dirty="0"/>
              <a:t>има няколко готови костюма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arrow</a:t>
            </a:r>
          </a:p>
          <a:p>
            <a:pPr lvl="1"/>
            <a:r>
              <a:rPr lang="en-GB" dirty="0"/>
              <a:t>circle</a:t>
            </a:r>
          </a:p>
          <a:p>
            <a:pPr lvl="1"/>
            <a:r>
              <a:rPr lang="en-GB" dirty="0"/>
              <a:t>classic </a:t>
            </a:r>
          </a:p>
          <a:p>
            <a:pPr lvl="1"/>
            <a:r>
              <a:rPr lang="en-GB" dirty="0"/>
              <a:t>square</a:t>
            </a:r>
          </a:p>
          <a:p>
            <a:pPr lvl="1"/>
            <a:r>
              <a:rPr lang="en-GB" dirty="0"/>
              <a:t>triangle</a:t>
            </a:r>
          </a:p>
          <a:p>
            <a:pPr lvl="1"/>
            <a:r>
              <a:rPr lang="en-GB" dirty="0"/>
              <a:t>turtle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4195D4-0D37-A42E-3469-1284AAF6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 на героя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74FBE-BDE5-6E24-46C4-A50A4034F17D}"/>
              </a:ext>
            </a:extLst>
          </p:cNvPr>
          <p:cNvSpPr txBox="1"/>
          <p:nvPr/>
        </p:nvSpPr>
        <p:spPr>
          <a:xfrm>
            <a:off x="696000" y="1809000"/>
            <a:ext cx="585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my_turtle.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shape(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bg-BG" sz="2400" b="1" dirty="0">
                <a:latin typeface="Consolas" panose="020B0609020204030204" pitchFamily="49" charset="0"/>
              </a:rPr>
              <a:t>име на костюма</a:t>
            </a:r>
            <a:r>
              <a:rPr lang="en-GB" sz="2400" b="1" dirty="0">
                <a:latin typeface="Consolas" panose="020B0609020204030204" pitchFamily="49" charset="0"/>
              </a:rPr>
              <a:t>"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5B6BE129-72D1-1B1D-A80B-94941FF32744}"/>
              </a:ext>
            </a:extLst>
          </p:cNvPr>
          <p:cNvSpPr/>
          <p:nvPr/>
        </p:nvSpPr>
        <p:spPr bwMode="auto">
          <a:xfrm rot="5400000">
            <a:off x="3041077" y="3675404"/>
            <a:ext cx="1249846" cy="585000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29FB64E6-AA1F-ACAF-B6A9-B02F7F6EABE8}"/>
              </a:ext>
            </a:extLst>
          </p:cNvPr>
          <p:cNvSpPr/>
          <p:nvPr/>
        </p:nvSpPr>
        <p:spPr bwMode="auto">
          <a:xfrm>
            <a:off x="6743498" y="3573520"/>
            <a:ext cx="643752" cy="781496"/>
          </a:xfrm>
          <a:custGeom>
            <a:avLst/>
            <a:gdLst>
              <a:gd name="connsiteX0" fmla="*/ 0 w 1514475"/>
              <a:gd name="connsiteY0" fmla="*/ 0 h 2133600"/>
              <a:gd name="connsiteX1" fmla="*/ 1514475 w 1514475"/>
              <a:gd name="connsiteY1" fmla="*/ 1133475 h 2133600"/>
              <a:gd name="connsiteX2" fmla="*/ 85725 w 1514475"/>
              <a:gd name="connsiteY2" fmla="*/ 2133600 h 2133600"/>
              <a:gd name="connsiteX3" fmla="*/ 685800 w 1514475"/>
              <a:gd name="connsiteY3" fmla="*/ 1133475 h 2133600"/>
              <a:gd name="connsiteX4" fmla="*/ 0 w 1514475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4475" h="2133600">
                <a:moveTo>
                  <a:pt x="0" y="0"/>
                </a:moveTo>
                <a:lnTo>
                  <a:pt x="1514475" y="1133475"/>
                </a:lnTo>
                <a:lnTo>
                  <a:pt x="85725" y="2133600"/>
                </a:lnTo>
                <a:lnTo>
                  <a:pt x="685800" y="1133475"/>
                </a:lnTo>
                <a:lnTo>
                  <a:pt x="0" y="0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BA81FF-60BD-D265-EF60-A98EAE1B3BF9}"/>
              </a:ext>
            </a:extLst>
          </p:cNvPr>
          <p:cNvSpPr/>
          <p:nvPr/>
        </p:nvSpPr>
        <p:spPr bwMode="auto">
          <a:xfrm>
            <a:off x="4900755" y="3457776"/>
            <a:ext cx="1012985" cy="1012985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FA171-E634-ED64-E8A4-0CBDA1916D77}"/>
              </a:ext>
            </a:extLst>
          </p:cNvPr>
          <p:cNvSpPr/>
          <p:nvPr/>
        </p:nvSpPr>
        <p:spPr bwMode="auto">
          <a:xfrm>
            <a:off x="3261000" y="5270350"/>
            <a:ext cx="810000" cy="81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9446E90-46C5-5CF1-60F7-6C9C1DD657FD}"/>
              </a:ext>
            </a:extLst>
          </p:cNvPr>
          <p:cNvSpPr/>
          <p:nvPr/>
        </p:nvSpPr>
        <p:spPr bwMode="auto">
          <a:xfrm>
            <a:off x="4849290" y="5192728"/>
            <a:ext cx="1115917" cy="961997"/>
          </a:xfrm>
          <a:prstGeom prst="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" name="Graphic 15" descr="Turtle with solid fill">
            <a:extLst>
              <a:ext uri="{FF2B5EF4-FFF2-40B4-BE49-F238E27FC236}">
                <a16:creationId xmlns:a16="http://schemas.microsoft.com/office/drawing/2014/main" id="{2DAD3E4C-5632-299D-D83C-87B1C44B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0100" y="4948452"/>
            <a:ext cx="1450548" cy="1450548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0CD426E-378E-FCCE-5370-CD7EED6FDC50}"/>
              </a:ext>
            </a:extLst>
          </p:cNvPr>
          <p:cNvSpPr/>
          <p:nvPr/>
        </p:nvSpPr>
        <p:spPr bwMode="auto">
          <a:xfrm>
            <a:off x="8217009" y="3654001"/>
            <a:ext cx="3728992" cy="2070000"/>
          </a:xfrm>
          <a:prstGeom prst="wedgeRoundRectCallout">
            <a:avLst>
              <a:gd name="adj1" fmla="val -18790"/>
              <a:gd name="adj2" fmla="val 41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не зададете костюм, кой от тези костюми се използва по подразбиране?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0244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E7304-BFBC-F183-275C-E1D6EBF0D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6666D5-3740-1FC0-558F-7399E4AD1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defaultcostumes.py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</a:t>
            </a:r>
            <a:r>
              <a:rPr lang="bg-BG" b="1" dirty="0"/>
              <a:t>папката </a:t>
            </a:r>
            <a:r>
              <a:rPr lang="en-GB" b="1" dirty="0">
                <a:solidFill>
                  <a:schemeClr val="bg1"/>
                </a:solidFill>
              </a:rPr>
              <a:t>Resources</a:t>
            </a:r>
          </a:p>
          <a:p>
            <a:r>
              <a:rPr lang="bg-BG" b="1" dirty="0"/>
              <a:t>Разгледайте</a:t>
            </a:r>
            <a:r>
              <a:rPr lang="bg-BG" dirty="0"/>
              <a:t> кода и </a:t>
            </a:r>
            <a:r>
              <a:rPr lang="bg-BG" b="1" dirty="0"/>
              <a:t>изпълнете</a:t>
            </a:r>
            <a:r>
              <a:rPr lang="bg-BG" dirty="0"/>
              <a:t> програмата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044C2E-5792-F78D-D532-55A6591E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Костюм на героя – демо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ABB742-7DBB-EB7D-707F-277332E8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000" y="2658375"/>
            <a:ext cx="5130000" cy="39971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525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F633D-FA77-D288-9FC3-58FC0E3BA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18927-E657-806C-79B0-82E799DC35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Библиотеката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turtle</a:t>
            </a:r>
            <a:r>
              <a:rPr lang="ru-RU" dirty="0"/>
              <a:t> позволява използването на </a:t>
            </a:r>
            <a:r>
              <a:rPr lang="ru-RU" b="1" dirty="0">
                <a:solidFill>
                  <a:schemeClr val="bg1"/>
                </a:solidFill>
              </a:rPr>
              <a:t>собствени костюми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(</a:t>
            </a:r>
            <a:r>
              <a:rPr lang="ru-RU" b="1" dirty="0"/>
              <a:t>GIF</a:t>
            </a:r>
            <a:r>
              <a:rPr lang="ru-RU" dirty="0"/>
              <a:t> файлове)</a:t>
            </a:r>
          </a:p>
          <a:p>
            <a:pPr lvl="1"/>
            <a:r>
              <a:rPr lang="ru-RU" b="1" dirty="0"/>
              <a:t>Костюмите</a:t>
            </a:r>
            <a:r>
              <a:rPr lang="ru-RU" dirty="0"/>
              <a:t> (графичните изображения) трябва да са в </a:t>
            </a:r>
            <a:r>
              <a:rPr lang="ru-RU" b="1" dirty="0"/>
              <a:t>същата папка като вашия код</a:t>
            </a:r>
            <a:r>
              <a:rPr lang="ru-RU" dirty="0"/>
              <a:t>, за да могат да се използват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22723A-6A45-BE8D-7F44-FC37BB62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Собствен костюм</a:t>
            </a:r>
            <a:r>
              <a:rPr lang="en-GB" dirty="0"/>
              <a:t> 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06E73-42BA-EA24-CDCB-F638375F3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98" y="3744000"/>
            <a:ext cx="5823004" cy="28691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347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6358</TotalTime>
  <Words>457</Words>
  <Application>Microsoft Office PowerPoint</Application>
  <PresentationFormat>Widescreen</PresentationFormat>
  <Paragraphs>82</Paragraphs>
  <Slides>14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SoftUni</vt:lpstr>
      <vt:lpstr>Създаване на герой и промяна на състоянието му</vt:lpstr>
      <vt:lpstr>Съдържание</vt:lpstr>
      <vt:lpstr>Създаване на герой</vt:lpstr>
      <vt:lpstr>Нека да припомним!</vt:lpstr>
      <vt:lpstr>Персонализиране на визията и характеристиките на героя</vt:lpstr>
      <vt:lpstr>Костюм на героя</vt:lpstr>
      <vt:lpstr>Костюм на героя</vt:lpstr>
      <vt:lpstr>Костюм на героя – демо</vt:lpstr>
      <vt:lpstr>Собствен костюм (1)</vt:lpstr>
      <vt:lpstr>Собствен костюм (2)</vt:lpstr>
      <vt:lpstr>Собствен костюм – демо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герой и промяна на състоянието му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2172</cp:revision>
  <dcterms:created xsi:type="dcterms:W3CDTF">2018-05-23T13:08:44Z</dcterms:created>
  <dcterms:modified xsi:type="dcterms:W3CDTF">2024-12-29T15:38:02Z</dcterms:modified>
  <cp:category/>
</cp:coreProperties>
</file>