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Вмъкване на звук" id="{0C11AC04-5269-4CAD-B393-5C3FF7FF1941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Настройки на дизайна" id="{DC8A1CC4-6F5D-456B-9F52-A5DFDFCA4F60}">
          <p14:sldIdLst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488" autoAdjust="0"/>
  </p:normalViewPr>
  <p:slideViewPr>
    <p:cSldViewPr showGuides="1">
      <p:cViewPr varScale="1">
        <p:scale>
          <a:sx n="84" d="100"/>
          <a:sy n="84" d="100"/>
        </p:scale>
        <p:origin x="96" y="18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24.7.2025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Използване на звукови файлове и ефекти. Редактиране на дизайна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Prepare wonderful presentations using ms powerpoin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b="127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bg-BG" b="1" dirty="0"/>
              <a:t> </a:t>
            </a:r>
            <a:r>
              <a:rPr lang="bg-BG" dirty="0"/>
              <a:t>настройвате </a:t>
            </a:r>
            <a:r>
              <a:rPr lang="bg-BG" b="1" dirty="0"/>
              <a:t>силата на звука</a:t>
            </a:r>
          </a:p>
          <a:p>
            <a:pPr lvl="1"/>
            <a:r>
              <a:rPr lang="en-US" b="1" dirty="0"/>
              <a:t>Low</a:t>
            </a:r>
            <a:r>
              <a:rPr lang="en-US" dirty="0"/>
              <a:t> (</a:t>
            </a:r>
            <a:r>
              <a:rPr lang="bg-BG" dirty="0"/>
              <a:t>Слаб</a:t>
            </a:r>
            <a:r>
              <a:rPr lang="en-US" dirty="0"/>
              <a:t>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/>
              <a:t>Middle</a:t>
            </a:r>
            <a:r>
              <a:rPr lang="en-US" dirty="0"/>
              <a:t> (</a:t>
            </a:r>
            <a:r>
              <a:rPr lang="bg-BG" dirty="0"/>
              <a:t>Среден</a:t>
            </a:r>
            <a:r>
              <a:rPr lang="en-US" dirty="0"/>
              <a:t>), </a:t>
            </a:r>
            <a:r>
              <a:rPr lang="en-US" b="1" dirty="0"/>
              <a:t>High</a:t>
            </a:r>
            <a:r>
              <a:rPr lang="en-US" dirty="0"/>
              <a:t> (</a:t>
            </a:r>
            <a:r>
              <a:rPr lang="bg-BG" dirty="0"/>
              <a:t>Силен</a:t>
            </a:r>
            <a:r>
              <a:rPr lang="en-US" dirty="0"/>
              <a:t>), </a:t>
            </a:r>
            <a:r>
              <a:rPr lang="en-US" b="1" dirty="0"/>
              <a:t>Mute</a:t>
            </a:r>
            <a:r>
              <a:rPr lang="en-US" dirty="0"/>
              <a:t> (</a:t>
            </a:r>
            <a:r>
              <a:rPr lang="bg-BG" dirty="0"/>
              <a:t>Без звук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b="1" dirty="0"/>
              <a:t> </a:t>
            </a:r>
            <a:r>
              <a:rPr lang="bg-BG" dirty="0"/>
              <a:t>избирате </a:t>
            </a:r>
            <a:r>
              <a:rPr lang="bg-BG" b="1" dirty="0"/>
              <a:t>началото</a:t>
            </a:r>
            <a:r>
              <a:rPr lang="bg-BG" dirty="0"/>
              <a:t> на </a:t>
            </a:r>
            <a:r>
              <a:rPr lang="bg-BG" b="1" dirty="0"/>
              <a:t>стартиране на звукозаписа</a:t>
            </a:r>
            <a:endParaRPr lang="en-US" b="1" dirty="0"/>
          </a:p>
          <a:p>
            <a:pPr lvl="1"/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bg-BG" dirty="0"/>
              <a:t>(Автоматично), </a:t>
            </a:r>
            <a:r>
              <a:rPr lang="en-GB" b="1" dirty="0"/>
              <a:t>When </a:t>
            </a:r>
            <a:r>
              <a:rPr lang="en-US" b="1" dirty="0"/>
              <a:t>On Click </a:t>
            </a:r>
            <a:r>
              <a:rPr lang="en-US" dirty="0"/>
              <a:t>(</a:t>
            </a:r>
            <a:r>
              <a:rPr lang="bg-BG" dirty="0"/>
              <a:t>С щракване на мишката</a:t>
            </a:r>
            <a:r>
              <a:rPr lang="en-US" dirty="0"/>
              <a:t>)</a:t>
            </a:r>
            <a:endParaRPr lang="bg-BG" dirty="0"/>
          </a:p>
          <a:p>
            <a:endParaRPr lang="bg-BG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D8966-CDF1-0307-97B7-117DDC48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00" y="4602457"/>
            <a:ext cx="6345140" cy="15929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Options </a:t>
            </a:r>
            <a:r>
              <a:rPr lang="bg-BG" dirty="0"/>
              <a:t>панел (1)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1000" y="5535872"/>
            <a:ext cx="962382" cy="1192333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6000" y="4939705"/>
            <a:ext cx="2029503" cy="11923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92000" cy="5528766"/>
          </a:xfrm>
        </p:spPr>
        <p:txBody>
          <a:bodyPr/>
          <a:lstStyle/>
          <a:p>
            <a:r>
              <a:rPr lang="bg-BG" dirty="0"/>
              <a:t>Отметката: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Play Across Slides </a:t>
            </a:r>
            <a:r>
              <a:rPr lang="bg-BG" dirty="0"/>
              <a:t>задава на </a:t>
            </a:r>
            <a:r>
              <a:rPr lang="bg-BG" b="1" dirty="0"/>
              <a:t>звукозаписа</a:t>
            </a:r>
            <a:r>
              <a:rPr lang="bg-BG" dirty="0"/>
              <a:t> да </a:t>
            </a:r>
            <a:r>
              <a:rPr lang="bg-BG" b="1" dirty="0"/>
              <a:t>звучи</a:t>
            </a:r>
            <a:r>
              <a:rPr lang="bg-BG" dirty="0"/>
              <a:t> по време на </a:t>
            </a:r>
            <a:r>
              <a:rPr lang="bg-BG" b="1" dirty="0"/>
              <a:t>цялата презентация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Hide During Show </a:t>
            </a:r>
            <a:r>
              <a:rPr lang="bg-BG" b="1" dirty="0"/>
              <a:t>скрива</a:t>
            </a:r>
            <a:r>
              <a:rPr lang="bg-BG" dirty="0"/>
              <a:t> изображението на </a:t>
            </a:r>
            <a:r>
              <a:rPr lang="bg-BG" b="1" dirty="0"/>
              <a:t>високоговорителя</a:t>
            </a:r>
            <a:endParaRPr lang="en-US" b="1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Loop until Stopped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повтаря записа</a:t>
            </a:r>
            <a:r>
              <a:rPr lang="bg-BG" dirty="0"/>
              <a:t>, докато слайдът мине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Options </a:t>
            </a:r>
            <a:r>
              <a:rPr lang="bg-BG" dirty="0"/>
              <a:t>панел (2)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r="336"/>
          <a:stretch/>
        </p:blipFill>
        <p:spPr>
          <a:xfrm>
            <a:off x="2172339" y="4554000"/>
            <a:ext cx="7847323" cy="200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26" y="5155424"/>
            <a:ext cx="431261" cy="422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06" y="4788203"/>
            <a:ext cx="431261" cy="422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26" y="5682791"/>
            <a:ext cx="431261" cy="4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583373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можете да:</a:t>
            </a:r>
          </a:p>
          <a:p>
            <a:pPr lvl="1"/>
            <a:r>
              <a:rPr lang="bg-BG" dirty="0"/>
              <a:t>Задавате </a:t>
            </a:r>
            <a:r>
              <a:rPr lang="bg-BG" b="1" dirty="0"/>
              <a:t>времето</a:t>
            </a:r>
            <a:r>
              <a:rPr lang="bg-BG" dirty="0"/>
              <a:t>, когато да се </a:t>
            </a:r>
            <a:r>
              <a:rPr lang="bg-BG" b="1" dirty="0"/>
              <a:t>появи</a:t>
            </a:r>
            <a:r>
              <a:rPr lang="bg-BG" dirty="0"/>
              <a:t> звукозаписът</a:t>
            </a:r>
          </a:p>
          <a:p>
            <a:pPr lvl="2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Fade In </a:t>
            </a:r>
            <a:r>
              <a:rPr lang="en-US" dirty="0"/>
              <a:t>(</a:t>
            </a:r>
            <a:r>
              <a:rPr lang="bg-BG" b="1" dirty="0"/>
              <a:t>Плавно появяване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Fade Out </a:t>
            </a:r>
            <a:r>
              <a:rPr lang="bg-BG" dirty="0"/>
              <a:t>(</a:t>
            </a:r>
            <a:r>
              <a:rPr lang="bg-BG" b="1" dirty="0"/>
              <a:t>Плавно изчезване</a:t>
            </a:r>
            <a:r>
              <a:rPr lang="bg-BG" dirty="0"/>
              <a:t>)</a:t>
            </a:r>
          </a:p>
          <a:p>
            <a:pPr lvl="1"/>
            <a:r>
              <a:rPr lang="bg-BG" b="1" dirty="0"/>
              <a:t>Изрязвате</a:t>
            </a:r>
            <a:r>
              <a:rPr lang="bg-BG" dirty="0"/>
              <a:t> ненужните части на записа 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Trim Audio</a:t>
            </a:r>
            <a:r>
              <a:rPr lang="en-US" dirty="0"/>
              <a:t>]</a:t>
            </a:r>
          </a:p>
          <a:p>
            <a:pPr lvl="2"/>
            <a:r>
              <a:rPr lang="bg-BG" b="1" dirty="0"/>
              <a:t>Зеленият маркер </a:t>
            </a:r>
            <a:r>
              <a:rPr lang="bg-BG" dirty="0"/>
              <a:t>показва откъде ще </a:t>
            </a:r>
            <a:r>
              <a:rPr lang="bg-BG" b="1" dirty="0"/>
              <a:t>започне</a:t>
            </a:r>
            <a:r>
              <a:rPr lang="bg-BG" dirty="0"/>
              <a:t> записът</a:t>
            </a:r>
          </a:p>
          <a:p>
            <a:pPr lvl="2"/>
            <a:r>
              <a:rPr lang="bg-BG" b="1" dirty="0"/>
              <a:t>Червеният маркер </a:t>
            </a:r>
            <a:r>
              <a:rPr lang="bg-BG" dirty="0"/>
              <a:t>показва къде е </a:t>
            </a:r>
            <a:r>
              <a:rPr lang="bg-BG" b="1" dirty="0"/>
              <a:t>краят</a:t>
            </a:r>
            <a:r>
              <a:rPr lang="bg-BG" dirty="0"/>
              <a:t> на записа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</a:t>
            </a:r>
            <a:r>
              <a:rPr lang="bg-BG" dirty="0"/>
              <a:t>панел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>
          <a:xfrm>
            <a:off x="7429926" y="1854000"/>
            <a:ext cx="4005000" cy="1863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2588" y="4239000"/>
            <a:ext cx="4999677" cy="21018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591000" y="4149000"/>
            <a:ext cx="408545" cy="81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811000" y="4072832"/>
            <a:ext cx="125737" cy="886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8481000" y="2316980"/>
            <a:ext cx="2953926" cy="56467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81000" y="2881660"/>
            <a:ext cx="2953926" cy="52702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43183" y="1853999"/>
            <a:ext cx="1037817" cy="18632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6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готови теми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Настройки на дизайна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bg-BG" b="1" dirty="0"/>
              <a:t>Дизайн</a:t>
            </a:r>
            <a:r>
              <a:rPr lang="bg-BG" dirty="0"/>
              <a:t> на слайд</a:t>
            </a:r>
            <a:r>
              <a:rPr lang="en-US" dirty="0"/>
              <a:t> </a:t>
            </a:r>
            <a:r>
              <a:rPr lang="bg-BG" dirty="0"/>
              <a:t>се избира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Themes</a:t>
            </a:r>
            <a:r>
              <a:rPr lang="en-US" b="1" dirty="0"/>
              <a:t> </a:t>
            </a:r>
            <a:r>
              <a:rPr lang="bg-BG" dirty="0"/>
              <a:t>на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PowerPoint</a:t>
            </a:r>
            <a:r>
              <a:rPr lang="en-US" dirty="0"/>
              <a:t> </a:t>
            </a:r>
            <a:r>
              <a:rPr lang="bg-BG" dirty="0"/>
              <a:t>има набор от </a:t>
            </a:r>
            <a:r>
              <a:rPr lang="bg-BG" b="1" dirty="0"/>
              <a:t>готови образци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дизайн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269" y="5416335"/>
            <a:ext cx="11179463" cy="1114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6131" y="1259831"/>
            <a:ext cx="3389737" cy="3962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28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Variants</a:t>
            </a:r>
            <a:r>
              <a:rPr lang="en-US" b="1" dirty="0"/>
              <a:t> </a:t>
            </a:r>
            <a:r>
              <a:rPr lang="bg-BG" dirty="0"/>
              <a:t>може да избирате </a:t>
            </a:r>
            <a:r>
              <a:rPr lang="bg-BG" b="1" dirty="0"/>
              <a:t>допълнителни опции </a:t>
            </a:r>
            <a:r>
              <a:rPr lang="bg-BG" dirty="0"/>
              <a:t>за </a:t>
            </a:r>
            <a:r>
              <a:rPr lang="bg-BG" b="1" dirty="0"/>
              <a:t>избрания дизайн</a:t>
            </a:r>
          </a:p>
          <a:p>
            <a:pPr lvl="1"/>
            <a:r>
              <a:rPr lang="bg-BG" b="1" dirty="0"/>
              <a:t>Цветова схема </a:t>
            </a:r>
            <a:r>
              <a:rPr lang="bg-BG" dirty="0"/>
              <a:t>– готов модел от цветове</a:t>
            </a:r>
          </a:p>
          <a:p>
            <a:pPr lvl="1"/>
            <a:r>
              <a:rPr lang="bg-BG" b="1" dirty="0"/>
              <a:t>Шрифт</a:t>
            </a:r>
            <a:r>
              <a:rPr lang="bg-BG" dirty="0"/>
              <a:t> на текста</a:t>
            </a:r>
          </a:p>
          <a:p>
            <a:pPr lvl="1"/>
            <a:r>
              <a:rPr lang="bg-BG" dirty="0"/>
              <a:t>Допълнителни </a:t>
            </a:r>
            <a:r>
              <a:rPr lang="bg-BG" b="1" dirty="0"/>
              <a:t>ефекти</a:t>
            </a:r>
            <a:r>
              <a:rPr lang="bg-BG" dirty="0"/>
              <a:t>:</a:t>
            </a:r>
          </a:p>
          <a:p>
            <a:pPr lvl="2"/>
            <a:r>
              <a:rPr lang="bg-BG" dirty="0"/>
              <a:t>Сенки, отражения, линии и т.н.</a:t>
            </a:r>
          </a:p>
          <a:p>
            <a:pPr lvl="1"/>
            <a:r>
              <a:rPr lang="bg-BG" dirty="0"/>
              <a:t>Стил на </a:t>
            </a:r>
            <a:r>
              <a:rPr lang="bg-BG" b="1" dirty="0"/>
              <a:t>фона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7419" y="1416643"/>
            <a:ext cx="3933159" cy="250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21" y="2934000"/>
            <a:ext cx="2835000" cy="3481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21" y="3210911"/>
            <a:ext cx="2835000" cy="2704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920" y="3459836"/>
            <a:ext cx="3823171" cy="2350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19" y="3770336"/>
            <a:ext cx="3823672" cy="28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>
                <a:solidFill>
                  <a:schemeClr val="bg2"/>
                </a:solidFill>
              </a:rPr>
              <a:t>Вмъкване</a:t>
            </a:r>
            <a:r>
              <a:rPr lang="ru-RU" sz="2800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звук</a:t>
            </a:r>
            <a:r>
              <a:rPr lang="ru-RU" sz="2800" dirty="0">
                <a:solidFill>
                  <a:schemeClr val="bg2"/>
                </a:solidFill>
              </a:rPr>
              <a:t> в </a:t>
            </a:r>
            <a:r>
              <a:rPr lang="ru-RU" sz="2800" b="1" dirty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>
                <a:solidFill>
                  <a:schemeClr val="bg2"/>
                </a:solidFill>
              </a:rPr>
              <a:t>Основни елементи </a:t>
            </a:r>
            <a:r>
              <a:rPr lang="ru-RU" sz="2800" dirty="0">
                <a:solidFill>
                  <a:schemeClr val="bg2"/>
                </a:solidFill>
              </a:rPr>
              <a:t>на </a:t>
            </a:r>
            <a:r>
              <a:rPr lang="ru-RU" sz="2800" b="1" dirty="0">
                <a:solidFill>
                  <a:schemeClr val="bg2"/>
                </a:solidFill>
              </a:rPr>
              <a:t>звукозаписа</a:t>
            </a:r>
            <a:r>
              <a:rPr lang="ru-RU" sz="2800" dirty="0">
                <a:solidFill>
                  <a:schemeClr val="bg2"/>
                </a:solidFill>
              </a:rPr>
              <a:t> в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MS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PowerPoint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Настройки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звукозаписа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Избиране</a:t>
            </a:r>
            <a:r>
              <a:rPr lang="bg-BG" sz="2800" dirty="0">
                <a:solidFill>
                  <a:schemeClr val="bg2"/>
                </a:solidFill>
              </a:rPr>
              <a:t> на готиви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дизайни</a:t>
            </a:r>
            <a:r>
              <a:rPr lang="bg-BG" sz="2800" dirty="0">
                <a:solidFill>
                  <a:schemeClr val="bg2"/>
                </a:solidFill>
              </a:rPr>
              <a:t> за </a:t>
            </a:r>
            <a:r>
              <a:rPr lang="bg-BG" sz="2800" b="1" dirty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Допълнителни опции </a:t>
            </a:r>
            <a:r>
              <a:rPr lang="bg-BG" sz="2800" dirty="0">
                <a:solidFill>
                  <a:schemeClr val="bg2"/>
                </a:solidFill>
              </a:rPr>
              <a:t>при дизайните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͏Вмъкване на </a:t>
            </a:r>
            <a:r>
              <a:rPr lang="bg-BG" b="1" dirty="0"/>
              <a:t>звук</a:t>
            </a:r>
            <a:endParaRPr lang="en-US" b="1" dirty="0"/>
          </a:p>
          <a:p>
            <a:r>
              <a:rPr lang="bg-BG" dirty="0"/>
              <a:t>͏</a:t>
            </a:r>
            <a:r>
              <a:rPr lang="bg-BG" b="1" dirty="0"/>
              <a:t>Настройки</a:t>
            </a:r>
            <a:r>
              <a:rPr lang="bg-BG" dirty="0"/>
              <a:t> на </a:t>
            </a:r>
            <a:r>
              <a:rPr lang="bg-BG" b="1" dirty="0"/>
              <a:t>дизайна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/>
              <a:t>звукови файлове и ефекти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͏Вмъкване на звук</a:t>
            </a:r>
            <a:endParaRPr lang="en-US" dirty="0"/>
          </a:p>
        </p:txBody>
      </p:sp>
      <p:pic>
        <p:nvPicPr>
          <p:cNvPr id="2052" name="Picture 4" descr="Audio Good Ware Fl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1224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При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bg-BG" b="1" dirty="0"/>
              <a:t>презентация</a:t>
            </a:r>
            <a:r>
              <a:rPr lang="bg-BG" dirty="0"/>
              <a:t> често се налага </a:t>
            </a:r>
            <a:r>
              <a:rPr lang="bg-BG" b="1" dirty="0"/>
              <a:t>използването</a:t>
            </a:r>
            <a:r>
              <a:rPr lang="bg-BG" dirty="0"/>
              <a:t> на </a:t>
            </a:r>
            <a:r>
              <a:rPr lang="bg-BG" b="1" dirty="0"/>
              <a:t>звукови ефекти</a:t>
            </a:r>
          </a:p>
          <a:p>
            <a:r>
              <a:rPr lang="bg-BG" dirty="0"/>
              <a:t>Звук се вмъква от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Audio</a:t>
            </a:r>
            <a:r>
              <a:rPr lang="en-US" dirty="0"/>
              <a:t>]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b="1" dirty="0"/>
              <a:t> </a:t>
            </a:r>
            <a:r>
              <a:rPr lang="bg-BG" dirty="0"/>
              <a:t>на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bg-BG" dirty="0"/>
              <a:t>можете да </a:t>
            </a:r>
            <a:r>
              <a:rPr lang="bg-BG" b="1" dirty="0"/>
              <a:t>изберете</a:t>
            </a:r>
            <a:r>
              <a:rPr lang="bg-BG" dirty="0"/>
              <a:t> дали да:</a:t>
            </a:r>
          </a:p>
          <a:p>
            <a:pPr lvl="1"/>
            <a:r>
              <a:rPr lang="bg-BG" b="1" dirty="0"/>
              <a:t>Вмъкнете</a:t>
            </a:r>
            <a:r>
              <a:rPr lang="bg-BG" dirty="0"/>
              <a:t> файл от вашия компютър</a:t>
            </a:r>
          </a:p>
          <a:p>
            <a:pPr lvl="1"/>
            <a:r>
              <a:rPr lang="bg-BG" b="1" dirty="0"/>
              <a:t>Запишете</a:t>
            </a:r>
            <a:r>
              <a:rPr lang="bg-BG" dirty="0"/>
              <a:t> аудио директно в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0" y="4311268"/>
            <a:ext cx="2876550" cy="17834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642" y="5658146"/>
            <a:ext cx="3199265" cy="10802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26" name="Picture 2" descr="Mouse clicker - Free communications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786360"/>
            <a:ext cx="765425" cy="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ouse-click-19848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45" end="27549.937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5932488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499642" y="5658146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99641" y="6194958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92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9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Като вмъкнете </a:t>
            </a:r>
            <a:r>
              <a:rPr lang="bg-BG" b="1" dirty="0"/>
              <a:t>аудио файл</a:t>
            </a:r>
            <a:r>
              <a:rPr lang="bg-BG" dirty="0"/>
              <a:t>, се </a:t>
            </a:r>
            <a:r>
              <a:rPr lang="bg-BG" b="1" dirty="0"/>
              <a:t>появява изображение </a:t>
            </a:r>
            <a:r>
              <a:rPr lang="bg-BG" dirty="0"/>
              <a:t>на </a:t>
            </a:r>
            <a:r>
              <a:rPr lang="bg-BG" b="1" dirty="0"/>
              <a:t>високоговорител</a:t>
            </a:r>
            <a:r>
              <a:rPr lang="bg-BG" dirty="0"/>
              <a:t> и </a:t>
            </a:r>
            <a:r>
              <a:rPr lang="bg-BG" b="1" dirty="0"/>
              <a:t>лента</a:t>
            </a:r>
            <a:r>
              <a:rPr lang="bg-BG" dirty="0"/>
              <a:t> за </a:t>
            </a:r>
            <a:r>
              <a:rPr lang="bg-BG" b="1" dirty="0"/>
              <a:t>управнелние</a:t>
            </a:r>
            <a:r>
              <a:rPr lang="bg-BG" dirty="0"/>
              <a:t> на </a:t>
            </a:r>
            <a:r>
              <a:rPr lang="bg-BG" b="1" dirty="0"/>
              <a:t>записа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50" y="3236014"/>
            <a:ext cx="3510000" cy="3270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641000" y="2853514"/>
            <a:ext cx="2970000" cy="765000"/>
          </a:xfrm>
          <a:prstGeom prst="wedgeRoundRectCallout">
            <a:avLst>
              <a:gd name="adj1" fmla="val 50607"/>
              <a:gd name="adj2" fmla="val 141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Високоговорител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1000" y="4869000"/>
            <a:ext cx="2152669" cy="981596"/>
          </a:xfrm>
          <a:prstGeom prst="wedgeRoundRectCallout">
            <a:avLst>
              <a:gd name="adj1" fmla="val 72052"/>
              <a:gd name="adj2" fmla="val 68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46624" y="4554000"/>
            <a:ext cx="2152669" cy="981596"/>
          </a:xfrm>
          <a:prstGeom prst="wedgeRoundRectCallout">
            <a:avLst>
              <a:gd name="adj1" fmla="val 20089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605506" y="3413139"/>
            <a:ext cx="3198234" cy="981596"/>
          </a:xfrm>
          <a:prstGeom prst="wedgeRoundRectCallout">
            <a:avLst>
              <a:gd name="adj1" fmla="val -33484"/>
              <a:gd name="adj2" fmla="val 198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Продължителност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089950" y="5186013"/>
            <a:ext cx="2236050" cy="747600"/>
          </a:xfrm>
          <a:prstGeom prst="wedgeRoundRectCallout">
            <a:avLst>
              <a:gd name="adj1" fmla="val -65668"/>
              <a:gd name="adj2" fmla="val 61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Сила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1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dirty="0"/>
              <a:t>Може да </a:t>
            </a:r>
            <a:r>
              <a:rPr lang="bg-BG" b="1" dirty="0"/>
              <a:t>управлявате записа</a:t>
            </a:r>
            <a:r>
              <a:rPr lang="bg-BG" dirty="0"/>
              <a:t>, когато сте в </a:t>
            </a:r>
            <a:r>
              <a:rPr lang="bg-BG" b="1" dirty="0"/>
              <a:t>слайдшоу</a:t>
            </a:r>
            <a:r>
              <a:rPr lang="bg-BG" dirty="0"/>
              <a:t>, като </a:t>
            </a:r>
            <a:r>
              <a:rPr lang="bg-BG" b="1" dirty="0"/>
              <a:t>минете</a:t>
            </a:r>
            <a:r>
              <a:rPr lang="bg-BG" dirty="0"/>
              <a:t> с </a:t>
            </a:r>
            <a:r>
              <a:rPr lang="bg-BG" b="1" dirty="0"/>
              <a:t>мишката</a:t>
            </a:r>
            <a:r>
              <a:rPr lang="bg-BG" dirty="0"/>
              <a:t> над</a:t>
            </a:r>
            <a:r>
              <a:rPr lang="bg-BG" b="1" dirty="0"/>
              <a:t> </a:t>
            </a:r>
            <a:r>
              <a:rPr lang="bg-BG" dirty="0"/>
              <a:t>иконката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високоговорител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звук в слайдшоу</a:t>
            </a:r>
            <a:endParaRPr lang="en-US" dirty="0"/>
          </a:p>
        </p:txBody>
      </p:sp>
      <p:pic>
        <p:nvPicPr>
          <p:cNvPr id="5" name="cardinal-3707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0225" y="3429000"/>
            <a:ext cx="2651550" cy="26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BDD2C1-FCAA-CD6D-F56D-38C0BECE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9" y="4510596"/>
            <a:ext cx="10822161" cy="17984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като </a:t>
            </a:r>
            <a:r>
              <a:rPr lang="bg-BG" b="1" dirty="0"/>
              <a:t>щракнете</a:t>
            </a:r>
            <a:r>
              <a:rPr lang="bg-BG" dirty="0"/>
              <a:t> върху </a:t>
            </a:r>
            <a:r>
              <a:rPr lang="bg-BG" b="1" dirty="0"/>
              <a:t>изображението</a:t>
            </a:r>
            <a:r>
              <a:rPr lang="bg-BG" dirty="0"/>
              <a:t>, се появяват две нови менюто: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Audio Format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Аудиоформат</a:t>
            </a:r>
            <a:r>
              <a:rPr lang="bg-BG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Playback</a:t>
            </a:r>
            <a:r>
              <a:rPr lang="bg-BG" dirty="0"/>
              <a:t> (</a:t>
            </a:r>
            <a:r>
              <a:rPr lang="bg-BG" b="1" dirty="0"/>
              <a:t>Възпроизвеждане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звук 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606000" y="3593461"/>
            <a:ext cx="180000" cy="10024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994501" y="3649689"/>
            <a:ext cx="379035" cy="966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/>
          <a:lstStyle/>
          <a:p>
            <a:r>
              <a:rPr lang="bg-BG" sz="3200" dirty="0"/>
              <a:t>От </a:t>
            </a:r>
            <a:r>
              <a:rPr lang="bg-BG" sz="3200" b="1" dirty="0"/>
              <a:t>менюто </a:t>
            </a:r>
            <a:r>
              <a:rPr lang="en-US" sz="3200" b="1" dirty="0">
                <a:solidFill>
                  <a:schemeClr val="bg1"/>
                </a:solidFill>
              </a:rPr>
              <a:t>Audio Format</a:t>
            </a:r>
            <a:r>
              <a:rPr lang="en-US" sz="3200" b="1" dirty="0"/>
              <a:t> </a:t>
            </a:r>
            <a:r>
              <a:rPr lang="bg-BG" sz="3200" dirty="0"/>
              <a:t>можете да </a:t>
            </a:r>
            <a:r>
              <a:rPr lang="bg-BG" sz="3200" b="1" dirty="0"/>
              <a:t>форматирате изображението </a:t>
            </a:r>
            <a:r>
              <a:rPr lang="bg-BG" sz="3200" dirty="0"/>
              <a:t>на </a:t>
            </a:r>
            <a:r>
              <a:rPr lang="bg-BG" sz="3200" b="1" dirty="0"/>
              <a:t>високоговиртеля</a:t>
            </a:r>
            <a:r>
              <a:rPr lang="bg-BG" sz="3200" dirty="0"/>
              <a:t> подобно на всяко друго вмъкнато изображение</a:t>
            </a:r>
          </a:p>
          <a:p>
            <a:r>
              <a:rPr lang="bg-BG" sz="3200" dirty="0"/>
              <a:t>Можете да:</a:t>
            </a:r>
          </a:p>
          <a:p>
            <a:pPr lvl="1"/>
            <a:r>
              <a:rPr lang="bg-BG" sz="2800" dirty="0"/>
              <a:t>Коригирате цвета</a:t>
            </a:r>
          </a:p>
          <a:p>
            <a:pPr lvl="1"/>
            <a:r>
              <a:rPr lang="bg-BG" sz="2800" dirty="0"/>
              <a:t>Контраста</a:t>
            </a:r>
          </a:p>
          <a:p>
            <a:pPr lvl="1"/>
            <a:r>
              <a:rPr lang="bg-BG" sz="2800" dirty="0"/>
              <a:t>Яркостта</a:t>
            </a:r>
          </a:p>
          <a:p>
            <a:pPr lvl="1"/>
            <a:r>
              <a:rPr lang="bg-BG" sz="2800" dirty="0"/>
              <a:t>...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Format</a:t>
            </a:r>
            <a:r>
              <a:rPr lang="bg-BG" dirty="0"/>
              <a:t> меню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821" t="2521" r="14103" b="21801"/>
          <a:stretch/>
        </p:blipFill>
        <p:spPr>
          <a:xfrm>
            <a:off x="6861000" y="2635803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78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30202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24601"/>
            <a:ext cx="2565000" cy="248060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19000"/>
            <a:ext cx="2565000" cy="2486203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3C6AD-020D-B20F-F3A8-69AB95A14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1000" y="5395244"/>
            <a:ext cx="8312330" cy="1329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99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D6F9D1-E412-54F5-B880-2A96FA76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70" y="3280353"/>
            <a:ext cx="8599766" cy="13547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От </a:t>
            </a:r>
            <a:r>
              <a:rPr lang="bg-BG" sz="3200" b="1" dirty="0"/>
              <a:t>менюто </a:t>
            </a:r>
            <a:r>
              <a:rPr lang="en-US" sz="3200" b="1" dirty="0">
                <a:solidFill>
                  <a:schemeClr val="bg1"/>
                </a:solidFill>
              </a:rPr>
              <a:t>Playback</a:t>
            </a:r>
            <a:r>
              <a:rPr lang="en-US" sz="3200" b="1" dirty="0"/>
              <a:t> </a:t>
            </a:r>
            <a:r>
              <a:rPr lang="bg-BG" sz="3200" dirty="0"/>
              <a:t>можете да </a:t>
            </a:r>
            <a:r>
              <a:rPr lang="bg-BG" sz="3200" b="1" dirty="0"/>
              <a:t>задавате</a:t>
            </a:r>
            <a:r>
              <a:rPr lang="bg-BG" sz="3200" dirty="0"/>
              <a:t> различни </a:t>
            </a:r>
            <a:r>
              <a:rPr lang="bg-BG" sz="3200" b="1" dirty="0"/>
              <a:t>характеристики</a:t>
            </a:r>
            <a:r>
              <a:rPr lang="bg-BG" sz="3200" dirty="0"/>
              <a:t> на </a:t>
            </a:r>
            <a:r>
              <a:rPr lang="bg-BG" sz="3200" b="1" dirty="0"/>
              <a:t>звукозаписа</a:t>
            </a:r>
          </a:p>
          <a:p>
            <a:r>
              <a:rPr lang="bg-BG" sz="3200" b="1" dirty="0"/>
              <a:t>Панелите</a:t>
            </a:r>
            <a:r>
              <a:rPr lang="bg-BG" sz="3200" dirty="0"/>
              <a:t> на менюто са:</a:t>
            </a:r>
          </a:p>
          <a:p>
            <a:pPr lvl="1"/>
            <a:r>
              <a:rPr lang="en-US" sz="2800" dirty="0"/>
              <a:t>Preview</a:t>
            </a:r>
          </a:p>
          <a:p>
            <a:pPr lvl="1"/>
            <a:r>
              <a:rPr lang="en-US" sz="2800" dirty="0"/>
              <a:t>Bookmarks</a:t>
            </a:r>
          </a:p>
          <a:p>
            <a:pPr lvl="1"/>
            <a:r>
              <a:rPr lang="en-US" sz="2800" dirty="0"/>
              <a:t>Editing</a:t>
            </a:r>
          </a:p>
          <a:p>
            <a:pPr lvl="1"/>
            <a:r>
              <a:rPr lang="en-US" sz="2800" dirty="0"/>
              <a:t>Audio Options</a:t>
            </a:r>
          </a:p>
          <a:p>
            <a:pPr lvl="1"/>
            <a:r>
              <a:rPr lang="en-US" sz="2800" dirty="0"/>
              <a:t>Audio Styles</a:t>
            </a:r>
            <a:endParaRPr lang="bg-BG" sz="2800" dirty="0"/>
          </a:p>
          <a:p>
            <a:r>
              <a:rPr lang="bg-BG" sz="3200" dirty="0"/>
              <a:t>С </a:t>
            </a:r>
            <a:r>
              <a:rPr lang="bg-BG" sz="3200" b="1" dirty="0"/>
              <a:t>бутона</a:t>
            </a:r>
            <a:r>
              <a:rPr lang="bg-BG" sz="3200" dirty="0"/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Play</a:t>
            </a:r>
            <a:r>
              <a:rPr lang="en-US" sz="3200" dirty="0"/>
              <a:t>]</a:t>
            </a:r>
            <a:r>
              <a:rPr lang="bg-BG" sz="3200" dirty="0"/>
              <a:t> от </a:t>
            </a:r>
            <a:r>
              <a:rPr lang="bg-BG" sz="3200" b="1" dirty="0"/>
              <a:t>панела </a:t>
            </a:r>
            <a:r>
              <a:rPr lang="en-US" sz="3200" b="1" dirty="0">
                <a:solidFill>
                  <a:schemeClr val="bg1"/>
                </a:solidFill>
              </a:rPr>
              <a:t>Preview</a:t>
            </a:r>
            <a:r>
              <a:rPr lang="en-US" sz="3200" b="1" dirty="0"/>
              <a:t> </a:t>
            </a:r>
            <a:r>
              <a:rPr lang="bg-BG" sz="3200" dirty="0"/>
              <a:t>се стартира записа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 </a:t>
            </a:r>
            <a:r>
              <a:rPr lang="bg-BG" dirty="0"/>
              <a:t>меню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69670" y="3581110"/>
            <a:ext cx="673582" cy="10519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36000" y="3575074"/>
            <a:ext cx="2205000" cy="10560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41000" y="3575074"/>
            <a:ext cx="720000" cy="10519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772040" y="3575500"/>
            <a:ext cx="1338960" cy="10515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D895F-610A-F8CD-2E39-AF41F2F7BEFD}"/>
              </a:ext>
            </a:extLst>
          </p:cNvPr>
          <p:cNvSpPr/>
          <p:nvPr/>
        </p:nvSpPr>
        <p:spPr bwMode="auto">
          <a:xfrm>
            <a:off x="4038272" y="3581110"/>
            <a:ext cx="797728" cy="10519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6240</TotalTime>
  <Words>688</Words>
  <Application>Microsoft Office PowerPoint</Application>
  <PresentationFormat>Widescreen</PresentationFormat>
  <Paragraphs>113</Paragraphs>
  <Slides>18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Използване на звукови файлове и ефекти. Редактиране на дизайна</vt:lpstr>
      <vt:lpstr>Съдържание</vt:lpstr>
      <vt:lpstr>͏Вмъкване на звук</vt:lpstr>
      <vt:lpstr>Вмъкване на звук в презентация</vt:lpstr>
      <vt:lpstr>Вмъкване на звук в презентация</vt:lpstr>
      <vt:lpstr>Използване на звук в слайдшоу</vt:lpstr>
      <vt:lpstr>Редактиране на звук </vt:lpstr>
      <vt:lpstr>Audio Format меню</vt:lpstr>
      <vt:lpstr>Playback меню</vt:lpstr>
      <vt:lpstr>Audio Options панел (1) </vt:lpstr>
      <vt:lpstr>Audio Options панел (2) </vt:lpstr>
      <vt:lpstr>Editing панел</vt:lpstr>
      <vt:lpstr>Настройки на дизайна</vt:lpstr>
      <vt:lpstr>Избиране на дизайн</vt:lpstr>
      <vt:lpstr>Variants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звукови файлове и ефекти. Редактиране на дизайна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1540</cp:revision>
  <dcterms:created xsi:type="dcterms:W3CDTF">2018-05-23T13:08:44Z</dcterms:created>
  <dcterms:modified xsi:type="dcterms:W3CDTF">2025-07-24T10:17:53Z</dcterms:modified>
  <cp:category/>
</cp:coreProperties>
</file>