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1"/>
  </p:notesMasterIdLst>
  <p:handoutMasterIdLst>
    <p:handoutMasterId r:id="rId52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70" r:id="rId43"/>
    <p:sldId id="758" r:id="rId44"/>
    <p:sldId id="759" r:id="rId45"/>
    <p:sldId id="760" r:id="rId46"/>
    <p:sldId id="761" r:id="rId47"/>
    <p:sldId id="633" r:id="rId48"/>
    <p:sldId id="504" r:id="rId49"/>
    <p:sldId id="505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 autoAdjust="0"/>
    <p:restoredTop sz="95188" autoAdjust="0"/>
  </p:normalViewPr>
  <p:slideViewPr>
    <p:cSldViewPr showGuides="1">
      <p:cViewPr varScale="1">
        <p:scale>
          <a:sx n="101" d="100"/>
          <a:sy n="101" d="100"/>
        </p:scale>
        <p:origin x="232" y="36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46A8-A6D2-FB55-6865-E752AF1B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029238"/>
            <a:ext cx="2790000" cy="128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2991001" y="807496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dirty="0"/>
              <a:t>“</a:t>
            </a:r>
            <a:endParaRPr lang="bg-BG" dirty="0"/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201241"/>
            <a:ext cx="2941737" cy="554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Свързваме </a:t>
            </a:r>
            <a:r>
              <a:rPr lang="bg-BG" sz="3400" b="1" dirty="0"/>
              <a:t>компонентите</a:t>
            </a:r>
            <a:r>
              <a:rPr lang="bg-BG" sz="3400" dirty="0"/>
              <a:t> със </a:t>
            </a:r>
            <a:r>
              <a:rPr lang="bg-BG" sz="34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3400" dirty="0"/>
              <a:t>от </a:t>
            </a:r>
            <a:r>
              <a:rPr lang="bg-BG" sz="3400" b="1" dirty="0">
                <a:solidFill>
                  <a:schemeClr val="bg1"/>
                </a:solidFill>
              </a:rPr>
              <a:t>БД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242900" y="2092057"/>
            <a:ext cx="3706200" cy="441214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FormDeleteTown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38934</TotalTime>
  <Words>2237</Words>
  <Application>Microsoft Macintosh PowerPoint</Application>
  <PresentationFormat>Widescreen</PresentationFormat>
  <Paragraphs>424</Paragraphs>
  <Slides>49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бутони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326</cp:revision>
  <dcterms:created xsi:type="dcterms:W3CDTF">2018-05-23T13:08:44Z</dcterms:created>
  <dcterms:modified xsi:type="dcterms:W3CDTF">2024-05-21T09:30:17Z</dcterms:modified>
  <cp:category/>
</cp:coreProperties>
</file>