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8" r:id="rId26"/>
    <p:sldId id="647" r:id="rId27"/>
    <p:sldId id="577" r:id="rId28"/>
    <p:sldId id="504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Логически оператори" id="{DDED25D3-E120-477B-B8B0-00D0303CB18D}">
          <p14:sldIdLst>
            <p14:sldId id="634"/>
            <p14:sldId id="635"/>
            <p14:sldId id="636"/>
            <p14:sldId id="637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  <p14:section name="Приоритет на условия" id="{A20D57ED-4286-4AFE-8356-C87E359363C9}">
          <p14:sldIdLst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8" autoAdjust="0"/>
    <p:restoredTop sz="95241" autoAdjust="0"/>
  </p:normalViewPr>
  <p:slideViewPr>
    <p:cSldViewPr showGuides="1">
      <p:cViewPr varScale="1">
        <p:scale>
          <a:sx n="68" d="100"/>
          <a:sy n="68" d="100"/>
        </p:scale>
        <p:origin x="216" y="20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6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Квартално магазинче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1090"/>
              </p:ext>
            </p:extLst>
          </p:nvPr>
        </p:nvGraphicFramePr>
        <p:xfrm>
          <a:off x="1551890" y="459890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000" y="2049546"/>
            <a:ext cx="2116406" cy="21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Решение: Квартално магазинче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96000" y="1494000"/>
            <a:ext cx="182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2DD8F3-2870-55D0-904D-1E7A373B9E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Логическо "и", логическо "или" и отрицание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864825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1849157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429110" y="282081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1879384" y="448793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82081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950763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372090" y="286329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471000" y="557326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271097" y="5478260"/>
            <a:ext cx="3257815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едното</a:t>
            </a:r>
            <a:br>
              <a:rPr lang="en-US" sz="2399" dirty="0"/>
            </a:br>
            <a:r>
              <a:rPr lang="bg-BG" sz="2399" dirty="0"/>
              <a:t>или на другото 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8310830" y="555753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5176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688243" y="44508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684931" y="344842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684930" y="351047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588" y="5049000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751000" y="329948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384183"/>
            <a:ext cx="9191820" cy="5207396"/>
          </a:xfrm>
        </p:spPr>
        <p:txBody>
          <a:bodyPr>
            <a:noAutofit/>
          </a:bodyPr>
          <a:lstStyle/>
          <a:p>
            <a:r>
              <a:rPr lang="bg-BG" sz="3400" dirty="0"/>
              <a:t>Живот на променливите</a:t>
            </a:r>
          </a:p>
          <a:p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</a:t>
            </a:r>
          </a:p>
          <a:p>
            <a:r>
              <a:rPr lang="bg-BG" sz="3400" dirty="0"/>
              <a:t>Приоритет на условия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Билет за кино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46000" y="5589000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23942" y="563208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Билет за кино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7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Невалидно число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61000" y="566129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67281" y="566144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Невалидно число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2" y="1899000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5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1012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1026029" y="1584000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/>
            <a:r>
              <a:rPr lang="bg-BG" sz="3800" dirty="0">
                <a:solidFill>
                  <a:schemeClr val="bg2"/>
                </a:solidFill>
              </a:rPr>
              <a:t>Променливата е видима от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до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в тялото на друг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оператори: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4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условия: оператор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85" y="1513189"/>
            <a:ext cx="2357033" cy="22465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745175"/>
            <a:ext cx="9578605" cy="2833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</a:pPr>
            <a:r>
              <a:rPr lang="bg-BG" sz="3599" b="1" dirty="0"/>
              <a:t>Живот на променлива</a:t>
            </a:r>
            <a:r>
              <a:rPr lang="bg-BG" sz="3599" dirty="0"/>
              <a:t> == обхват, в който променливата е видима и може да бъде използвана</a:t>
            </a:r>
          </a:p>
          <a:p>
            <a:pPr marL="1370618" lvl="2" indent="-457063">
              <a:lnSpc>
                <a:spcPct val="100000"/>
              </a:lnSpc>
            </a:pPr>
            <a:r>
              <a:rPr lang="bg-BG" sz="3399" dirty="0"/>
              <a:t>Пример: променливата </a:t>
            </a:r>
            <a:r>
              <a:rPr lang="bg-BG" sz="3199" b="1" dirty="0">
                <a:latin typeface="Consolas" panose="020B0609020204030204" pitchFamily="49" charset="0"/>
              </a:rPr>
              <a:t>salary</a:t>
            </a:r>
            <a:r>
              <a:rPr lang="bg-BG" sz="3399" dirty="0"/>
              <a:t> съществува </a:t>
            </a:r>
            <a:r>
              <a:rPr lang="bg-BG" sz="3399" b="1" dirty="0">
                <a:solidFill>
                  <a:schemeClr val="bg1"/>
                </a:solidFill>
              </a:rPr>
              <a:t>само</a:t>
            </a:r>
            <a:r>
              <a:rPr lang="bg-BG" sz="3399" dirty="0"/>
              <a:t> в блока от код на </a:t>
            </a:r>
            <a:r>
              <a:rPr lang="bg-BG" sz="3199" b="1" dirty="0">
                <a:latin typeface="Consolas" panose="020B0609020204030204" pitchFamily="49" charset="0"/>
              </a:rPr>
              <a:t>if</a:t>
            </a:r>
            <a:r>
              <a:rPr lang="bg-BG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6D5F97-3D69-C509-E069-E13E2EE0C1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ru-RU" dirty="0"/>
              <a:t>Задача: Обръщение според възраст и пол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71329" y="4782370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24958" y="4782370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Решение: Обръщение според възраст и пол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7" y="644174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https://judge.softuni.org/Contests/Practice/Index/3896#0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1552</Words>
  <Application>Microsoft Macintosh PowerPoint</Application>
  <PresentationFormat>Widescreen</PresentationFormat>
  <Paragraphs>354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Живот на променливите</vt:lpstr>
      <vt:lpstr>Живот на променлива</vt:lpstr>
      <vt:lpstr>Вложени условни конструкции</vt:lpstr>
      <vt:lpstr>Вложени проверки</vt:lpstr>
      <vt:lpstr>Задача: Обръщение според възраст и пол</vt:lpstr>
      <vt:lpstr>PowerPoint Presentation</vt:lpstr>
      <vt:lpstr>Решение: Обръщение според възраст и пол</vt:lpstr>
      <vt:lpstr>Задача: Квартално магазинче (1)</vt:lpstr>
      <vt:lpstr>Квартално магазинче – условие (2)</vt:lpstr>
      <vt:lpstr>PowerPoint Presentation</vt:lpstr>
      <vt:lpstr>Решение: Квартално магазинче</vt:lpstr>
      <vt:lpstr>Логически оператори</vt:lpstr>
      <vt:lpstr>Логически оператори</vt:lpstr>
      <vt:lpstr>Логическо "И"</vt:lpstr>
      <vt:lpstr>Сравнение</vt:lpstr>
      <vt:lpstr>Логическо "ИЛИ"</vt:lpstr>
      <vt:lpstr>Сравнение</vt:lpstr>
      <vt:lpstr>Задача: Билет за кино</vt:lpstr>
      <vt:lpstr>Решение: Билет за кино</vt:lpstr>
      <vt:lpstr>Логическо отрицание</vt:lpstr>
      <vt:lpstr>Задача: Невалидно число</vt:lpstr>
      <vt:lpstr>Решение: Невалидно число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127</cp:revision>
  <dcterms:created xsi:type="dcterms:W3CDTF">2018-05-23T13:08:44Z</dcterms:created>
  <dcterms:modified xsi:type="dcterms:W3CDTF">2023-05-04T07:52:13Z</dcterms:modified>
  <cp:category>computer programming;programming;C#;програмиране;кодиране</cp:category>
</cp:coreProperties>
</file>