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27B_AA1567F3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42" r:id="rId12"/>
    <p:sldId id="638" r:id="rId13"/>
    <p:sldId id="639" r:id="rId14"/>
    <p:sldId id="652" r:id="rId15"/>
    <p:sldId id="640" r:id="rId16"/>
    <p:sldId id="649" r:id="rId17"/>
    <p:sldId id="643" r:id="rId18"/>
    <p:sldId id="650" r:id="rId19"/>
    <p:sldId id="644" r:id="rId20"/>
    <p:sldId id="651" r:id="rId21"/>
    <p:sldId id="645" r:id="rId22"/>
    <p:sldId id="647" r:id="rId23"/>
    <p:sldId id="648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6" autoAdjust="0"/>
    <p:restoredTop sz="95188" autoAdjust="0"/>
  </p:normalViewPr>
  <p:slideViewPr>
    <p:cSldViewPr showGuides="1">
      <p:cViewPr varScale="1">
        <p:scale>
          <a:sx n="67" d="100"/>
          <a:sy n="67" d="100"/>
        </p:scale>
        <p:origin x="82" y="58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27B_AA1567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DD2BA44-9CE2-4DB6-A123-287D52CA33B6}" authorId="{CB4BF2F8-D32F-9387-A6CE-368ED6EFDCF0}" created="2025-06-18T12:06:58.8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53529587" sldId="635"/>
      <ac:picMk id="3" creationId="{4704F16C-2253-ED76-5190-4AEA323C30BA}"/>
    </ac:deMkLst>
    <p188:txBody>
      <a:bodyPr/>
      <a:lstStyle/>
      <a:p>
        <a:r>
          <a:rPr lang="en-GB"/>
          <a:t>Смени снимката с друга. Стълбичката да върви надолу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18.6.2025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7B_AA1567F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4039-0CCA-11BE-6958-FE08B4DB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b="6323"/>
          <a:stretch/>
        </p:blipFill>
        <p:spPr>
          <a:xfrm>
            <a:off x="2732250" y="3834000"/>
            <a:ext cx="6727500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A8DCA-63CF-D327-EC5E-A2A4C237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665" r="28665" b="39801"/>
          <a:stretch/>
        </p:blipFill>
        <p:spPr>
          <a:xfrm>
            <a:off x="4568231" y="1179000"/>
            <a:ext cx="3055537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линейни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(линейни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809000"/>
            <a:ext cx="3150000" cy="1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9" y="1935508"/>
            <a:ext cx="5562233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18534</TotalTime>
  <Words>1181</Words>
  <Application>Microsoft Office PowerPoint</Application>
  <PresentationFormat>Widescreen</PresentationFormat>
  <Paragraphs>170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Последователни (линейни) модели</vt:lpstr>
      <vt:lpstr>Съдържание</vt:lpstr>
      <vt:lpstr>Последователни (линейни) модели</vt:lpstr>
      <vt:lpstr>Последователни (линейни) модели</vt:lpstr>
      <vt:lpstr>Последователни (линейни) модели – Примери</vt:lpstr>
      <vt:lpstr>Waterfall модел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(линейни)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219</cp:revision>
  <dcterms:created xsi:type="dcterms:W3CDTF">2018-05-23T13:08:44Z</dcterms:created>
  <dcterms:modified xsi:type="dcterms:W3CDTF">2025-06-18T12:07:31Z</dcterms:modified>
  <cp:category/>
</cp:coreProperties>
</file>