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84" r:id="rId19"/>
    <p:sldId id="678" r:id="rId20"/>
    <p:sldId id="680" r:id="rId21"/>
    <p:sldId id="685" r:id="rId22"/>
    <p:sldId id="682" r:id="rId23"/>
    <p:sldId id="679" r:id="rId24"/>
    <p:sldId id="681" r:id="rId25"/>
    <p:sldId id="683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84"/>
            <p14:sldId id="678"/>
            <p14:sldId id="680"/>
            <p14:sldId id="685"/>
            <p14:sldId id="682"/>
            <p14:sldId id="679"/>
            <p14:sldId id="681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113372" y="5351455"/>
            <a:ext cx="9965257" cy="1237006"/>
          </a:xfrm>
        </p:spPr>
        <p:txBody>
          <a:bodyPr/>
          <a:lstStyle/>
          <a:p>
            <a:r>
              <a:rPr lang="bg-BG" sz="3600" dirty="0"/>
              <a:t>Компонентно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Компонентно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pPr lvl="1"/>
            <a:r>
              <a:rPr lang="bg-BG" sz="3000" dirty="0"/>
              <a:t>Всички </a:t>
            </a:r>
            <a:r>
              <a:rPr lang="en-US" sz="3000" dirty="0"/>
              <a:t>use cases </a:t>
            </a:r>
            <a:r>
              <a:rPr lang="bg-BG" sz="3000" dirty="0"/>
              <a:t>трябва да работят коректно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07683"/>
            <a:ext cx="9059325" cy="1124551"/>
          </a:xfrm>
        </p:spPr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000" dirty="0"/>
              <a:t>Тестване на "Здравна информационна система"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8C247-AACD-5340-A1BE-925CA2373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8A0E-F5AC-855D-BC23-063F56474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Въвеждане на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валидно потребителско име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парола</a:t>
            </a:r>
            <a:r>
              <a:rPr lang="en-BG" sz="36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A4E5B-6288-5F3E-750A-72719E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валидни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DBF13-7EA1-F3D2-910D-3C04EF921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/>
          <a:stretch/>
        </p:blipFill>
        <p:spPr>
          <a:xfrm>
            <a:off x="590232" y="2574000"/>
            <a:ext cx="353700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5D473-DC22-D234-C459-C35602EE2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33" y="3059307"/>
            <a:ext cx="6178504" cy="2449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D6CED50-CE79-7A55-8675-2C020DC96D28}"/>
              </a:ext>
            </a:extLst>
          </p:cNvPr>
          <p:cNvSpPr/>
          <p:nvPr/>
        </p:nvSpPr>
        <p:spPr>
          <a:xfrm>
            <a:off x="4296532" y="3699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484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невалидни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246" y="2910036"/>
            <a:ext cx="4748785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Въведение в </a:t>
            </a:r>
            <a:r>
              <a:rPr lang="bg-BG" b="1" dirty="0">
                <a:solidFill>
                  <a:schemeClr val="bg1"/>
                </a:solidFill>
              </a:rPr>
              <a:t>тестването</a:t>
            </a:r>
            <a:r>
              <a:rPr lang="bg-BG" dirty="0"/>
              <a:t> на </a:t>
            </a:r>
            <a:r>
              <a:rPr lang="bg-BG" b="1" dirty="0"/>
              <a:t>информационна система</a:t>
            </a:r>
          </a:p>
          <a:p>
            <a:pPr lvl="1"/>
            <a:r>
              <a:rPr lang="bg-BG" sz="3300" b="1" dirty="0"/>
              <a:t>Цел </a:t>
            </a:r>
            <a:r>
              <a:rPr lang="bg-BG" sz="3300" dirty="0"/>
              <a:t>на</a:t>
            </a:r>
            <a:r>
              <a:rPr lang="bg-BG" sz="3300" b="1" dirty="0"/>
              <a:t> тестването</a:t>
            </a:r>
            <a:r>
              <a:rPr lang="bg-BG" sz="3300" dirty="0"/>
              <a:t> и </a:t>
            </a:r>
            <a:r>
              <a:rPr lang="bg-BG" sz="3300" b="1" dirty="0"/>
              <a:t>типове тестване</a:t>
            </a:r>
          </a:p>
          <a:p>
            <a:pPr lvl="1"/>
            <a:r>
              <a:rPr lang="bg-BG" sz="3300" dirty="0"/>
              <a:t>​</a:t>
            </a:r>
            <a:r>
              <a:rPr lang="bg-BG" sz="3300" b="1" dirty="0"/>
              <a:t>Защо</a:t>
            </a:r>
            <a:r>
              <a:rPr lang="bg-BG" sz="3300" dirty="0"/>
              <a:t>, </a:t>
            </a:r>
            <a:r>
              <a:rPr lang="bg-BG" sz="3300" b="1" dirty="0"/>
              <a:t>какво</a:t>
            </a:r>
            <a:r>
              <a:rPr lang="bg-BG" sz="3300" dirty="0"/>
              <a:t> и </a:t>
            </a:r>
            <a:r>
              <a:rPr lang="bg-BG" sz="3300" b="1" dirty="0"/>
              <a:t>как</a:t>
            </a:r>
            <a:r>
              <a:rPr lang="bg-BG" sz="3300" dirty="0"/>
              <a:t> да тестваме?</a:t>
            </a:r>
          </a:p>
          <a:p>
            <a:r>
              <a:rPr lang="bg-BG" dirty="0"/>
              <a:t>Тестване на </a:t>
            </a:r>
            <a:r>
              <a:rPr lang="bg-BG" b="1" dirty="0">
                <a:solidFill>
                  <a:schemeClr val="bg1"/>
                </a:solidFill>
              </a:rPr>
              <a:t>гранични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dirty="0"/>
              <a:t>Видове </a:t>
            </a:r>
            <a:r>
              <a:rPr lang="bg-BG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Компонентно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интеграционно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системно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приемно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"</a:t>
            </a:r>
            <a:r>
              <a:rPr lang="bg-BG" b="1" dirty="0"/>
              <a:t>Здравна информационна система</a:t>
            </a:r>
            <a:r>
              <a:rPr lang="bg-BG" dirty="0"/>
              <a:t>"</a:t>
            </a:r>
          </a:p>
          <a:p>
            <a:pPr lvl="1"/>
            <a:r>
              <a:rPr lang="bg-BG" sz="3300" dirty="0"/>
              <a:t>Тестване на </a:t>
            </a:r>
            <a:r>
              <a:rPr lang="bg-BG" sz="3300" b="1" dirty="0">
                <a:solidFill>
                  <a:schemeClr val="bg1"/>
                </a:solidFill>
              </a:rPr>
              <a:t>входна форма</a:t>
            </a:r>
            <a:r>
              <a:rPr lang="bg-BG" sz="3300" dirty="0"/>
              <a:t>, тестване на </a:t>
            </a:r>
            <a:r>
              <a:rPr lang="bg-BG" sz="33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3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регистрация на админ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749" y="2804587"/>
            <a:ext cx="5132581" cy="2311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1406-195B-25A8-135C-967C5D72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66D76-4F40-630D-85B7-E87434DD2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0C49-70E8-38E7-0894-667548461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Въвеждане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en-BG" sz="32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11B39-1FDD-245E-BE82-9319CC55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Тестване на отделни функционалности - валидни данни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7CF41-6FE5-52BD-1A9C-DCD750E7D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0" y="2790052"/>
            <a:ext cx="4169137" cy="30236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46122A-33C2-D5E6-276B-F6E2E624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16" y="2619000"/>
            <a:ext cx="6198775" cy="32085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2182078A-3EE2-A36E-7F37-6BE9A9251E0F}"/>
              </a:ext>
            </a:extLst>
          </p:cNvPr>
          <p:cNvSpPr/>
          <p:nvPr/>
        </p:nvSpPr>
        <p:spPr>
          <a:xfrm>
            <a:off x="4480492" y="372826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9729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726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3" y="2299987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53" y="2571181"/>
            <a:ext cx="4284047" cy="27466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597478" y="344949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2" y="2226220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068" y="2571585"/>
            <a:ext cx="4090363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880001" y="348430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013C-DB49-5724-16C7-6DA8DB98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3A7A1-3087-933E-5365-28D10B6D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874E-4629-00E2-4C81-C83E974B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твърде дълго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FB31A-8235-83B5-7AED-9BB79E7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EF7B2-FC8F-CD95-900F-21EDEAE4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14" y="2124107"/>
            <a:ext cx="4823106" cy="34627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053A6B91-D5A5-DE7C-A75F-BC7EECE396F4}"/>
              </a:ext>
            </a:extLst>
          </p:cNvPr>
          <p:cNvSpPr/>
          <p:nvPr/>
        </p:nvSpPr>
        <p:spPr>
          <a:xfrm>
            <a:off x="5636900" y="3360478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6A022-5155-265C-4CEE-CB4BBC9FF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"/>
          <a:stretch/>
        </p:blipFill>
        <p:spPr>
          <a:xfrm>
            <a:off x="7487174" y="2435814"/>
            <a:ext cx="3963450" cy="30493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67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54449"/>
            <a:ext cx="9059325" cy="1124551"/>
          </a:xfrm>
        </p:spPr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978125" y="5351455"/>
            <a:ext cx="8235750" cy="1237006"/>
          </a:xfrm>
        </p:spPr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61613</TotalTime>
  <Words>1111</Words>
  <Application>Microsoft Macintosh PowerPoint</Application>
  <PresentationFormat>Widescreen</PresentationFormat>
  <Paragraphs>173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"Здравна информационна система"</vt:lpstr>
      <vt:lpstr>Тестване на входна форма – валидни данни</vt:lpstr>
      <vt:lpstr>Тестване на входна форма – невалидни данни</vt:lpstr>
      <vt:lpstr>Тестване на регистрация на админ</vt:lpstr>
      <vt:lpstr>Тестване на отделни функционалности - валидни данни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(4)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541</cp:revision>
  <dcterms:created xsi:type="dcterms:W3CDTF">2018-05-23T13:08:44Z</dcterms:created>
  <dcterms:modified xsi:type="dcterms:W3CDTF">2025-01-13T10:30:06Z</dcterms:modified>
  <cp:category/>
</cp:coreProperties>
</file>