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0"/>
  </p:notesMasterIdLst>
  <p:handoutMasterIdLst>
    <p:handoutMasterId r:id="rId61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9" r:id="rId22"/>
    <p:sldId id="567" r:id="rId23"/>
    <p:sldId id="568" r:id="rId24"/>
    <p:sldId id="569" r:id="rId25"/>
    <p:sldId id="570" r:id="rId26"/>
    <p:sldId id="571" r:id="rId27"/>
    <p:sldId id="540" r:id="rId28"/>
    <p:sldId id="572" r:id="rId29"/>
    <p:sldId id="573" r:id="rId30"/>
    <p:sldId id="574" r:id="rId31"/>
    <p:sldId id="575" r:id="rId32"/>
    <p:sldId id="564" r:id="rId33"/>
    <p:sldId id="565" r:id="rId34"/>
    <p:sldId id="566" r:id="rId35"/>
    <p:sldId id="555" r:id="rId36"/>
    <p:sldId id="557" r:id="rId37"/>
    <p:sldId id="556" r:id="rId38"/>
    <p:sldId id="558" r:id="rId39"/>
    <p:sldId id="559" r:id="rId40"/>
    <p:sldId id="560" r:id="rId41"/>
    <p:sldId id="561" r:id="rId42"/>
    <p:sldId id="563" r:id="rId43"/>
    <p:sldId id="562" r:id="rId44"/>
    <p:sldId id="542" r:id="rId45"/>
    <p:sldId id="543" r:id="rId46"/>
    <p:sldId id="544" r:id="rId47"/>
    <p:sldId id="545" r:id="rId48"/>
    <p:sldId id="546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349" r:id="rId57"/>
    <p:sldId id="256" r:id="rId58"/>
    <p:sldId id="49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</p14:sldIdLst>
        </p14:section>
        <p14:section name="Създаване на заявки" id="{38DA17AB-1282-4FCF-9672-5F337FE4BDBF}">
          <p14:sldIdLst>
            <p14:sldId id="564"/>
            <p14:sldId id="565"/>
            <p14:sldId id="566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7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54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9/25/2023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au/office/import-or-link-to-data-in-an-sql-server-database-a5a3b4eb-57b9-45a0-b732-77bc6089b84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D9D26-706F-85E6-8B61-FC4A4577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2AD9-4474-C082-0618-E337B58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291229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DED3-9FBC-E709-1FA0-4734A94BF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’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E6BFD-622B-C5AD-E118-9A91A5D36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5B773-6A09-BF1B-72AF-F3C8D5C7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’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върху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не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684E-518D-58BF-CD75-290242F14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68044" cy="5528766"/>
          </a:xfrm>
        </p:spPr>
        <p:txBody>
          <a:bodyPr>
            <a:normAutofit/>
          </a:bodyPr>
          <a:lstStyle/>
          <a:p>
            <a:r>
              <a:rPr lang="bg-BG" sz="3300" i="0" dirty="0">
                <a:effectLst/>
              </a:rPr>
              <a:t>Изберете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300" dirty="0"/>
              <a:t>За да импортирате данни, изберете </a:t>
            </a:r>
            <a:r>
              <a:rPr lang="en-US" sz="33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300" dirty="0"/>
              <a:t>и натиснете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3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4572000" cy="32028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2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32370-5F4D-1558-426A-0EB12E308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13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1CE70-6D95-F517-9869-844D3A6BD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</p:spTree>
    <p:extLst>
      <p:ext uri="{BB962C8B-B14F-4D97-AF65-F5344CB8AC3E}">
        <p14:creationId xmlns:p14="http://schemas.microsoft.com/office/powerpoint/2010/main" val="2110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4927-999E-20E5-AA6B-D25F6EC6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https://support.microsoft.com/en-au/office/import-or-link-to-data-in-an-sql-server-database-a5a3b4eb-57b9-45a0-b732-77bc6089b84e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b="1" dirty="0"/>
              <a:t>Stage 3</a:t>
            </a:r>
            <a:r>
              <a:rPr lang="en-US" dirty="0"/>
              <a:t>: Use the Create a New Data Source to SQL Server wizard)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</p:spTree>
    <p:extLst>
      <p:ext uri="{BB962C8B-B14F-4D97-AF65-F5344CB8AC3E}">
        <p14:creationId xmlns:p14="http://schemas.microsoft.com/office/powerpoint/2010/main" val="2367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1921AF-88B7-45FE-C2CC-1B3FF6228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Създаване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на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заявки</a:t>
            </a:r>
            <a:endParaRPr lang="en-US" dirty="0" err="1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,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Добави </a:t>
            </a:r>
            <a:r>
              <a:rPr lang="bg-BG" b="1" dirty="0">
                <a:solidFill>
                  <a:schemeClr val="bg1"/>
                </a:solidFill>
              </a:rPr>
              <a:t>скрийншоти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 (Специфициране на типове данни (2)</a:t>
            </a:r>
            <a:r>
              <a:rPr lang="en-US" dirty="0"/>
              <a:t>)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разпредели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 на</a:t>
            </a:r>
            <a:r>
              <a:rPr lang="bg-BG" b="1" dirty="0">
                <a:solidFill>
                  <a:schemeClr val="bg1"/>
                </a:solidFill>
              </a:rPr>
              <a:t> 2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повече</a:t>
            </a:r>
            <a:r>
              <a:rPr lang="bg-BG" dirty="0"/>
              <a:t>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се появи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>
                <a:solidFill>
                  <a:schemeClr val="bg1"/>
                </a:solidFill>
              </a:rPr>
              <a:t>not modified</a:t>
            </a:r>
            <a:r>
              <a:rPr lang="en-US" sz="4000" b="1" dirty="0">
                <a:solidFill>
                  <a:srgbClr val="FF0000"/>
                </a:solidFill>
              </a:rPr>
              <a:t>)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поле и използвайте командите от контекстното 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форматиране...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18064</TotalTime>
  <Words>2396</Words>
  <Application>Microsoft Office PowerPoint</Application>
  <PresentationFormat>Widescreen</PresentationFormat>
  <Paragraphs>347</Paragraphs>
  <Slides>55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Segoe UI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TODO Slide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Spasko Katsarski</cp:lastModifiedBy>
  <cp:revision>634</cp:revision>
  <dcterms:created xsi:type="dcterms:W3CDTF">2018-05-23T13:08:44Z</dcterms:created>
  <dcterms:modified xsi:type="dcterms:W3CDTF">2023-09-25T09:38:17Z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