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͏Анимационни ефекти на елемент от слайд" id="{41D1F9D9-9EF7-4FF7-A9D6-FBA3D9DF3123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Анимационни ефекти при преход между слайдове" id="{248321BD-F980-4D67-8C70-F3D476772F5E}">
          <p14:sldIdLst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4" autoAdjust="0"/>
    <p:restoredTop sz="93488" autoAdjust="0"/>
  </p:normalViewPr>
  <p:slideViewPr>
    <p:cSldViewPr showGuides="1">
      <p:cViewPr>
        <p:scale>
          <a:sx n="100" d="100"/>
          <a:sy n="100" d="100"/>
        </p:scale>
        <p:origin x="432" y="2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2878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844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027499"/>
          </a:xfrm>
        </p:spPr>
        <p:txBody>
          <a:bodyPr>
            <a:normAutofit/>
          </a:bodyPr>
          <a:lstStyle/>
          <a:p>
            <a:r>
              <a:rPr lang="ru-RU" dirty="0"/>
              <a:t>Анимационни ефекти и времетраене на слайд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4" name="Picture 2" descr="How to loop a sequence of PowerPoint animations | BrightCarbon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13" t="4443" r="2113" b="5208"/>
          <a:stretch/>
        </p:blipFill>
        <p:spPr bwMode="auto">
          <a:xfrm>
            <a:off x="6390123" y="2844001"/>
            <a:ext cx="5248260" cy="274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Анимираните </a:t>
            </a:r>
            <a:r>
              <a:rPr lang="bg-BG" b="1" dirty="0" smtClean="0"/>
              <a:t>обекти</a:t>
            </a:r>
            <a:r>
              <a:rPr lang="bg-BG" dirty="0" smtClean="0"/>
              <a:t> се </a:t>
            </a:r>
            <a:r>
              <a:rPr lang="bg-BG" b="1" dirty="0" smtClean="0"/>
              <a:t>движат</a:t>
            </a:r>
            <a:r>
              <a:rPr lang="bg-BG" dirty="0" smtClean="0"/>
              <a:t> по предварително </a:t>
            </a:r>
            <a:r>
              <a:rPr lang="bg-BG" b="1" dirty="0" smtClean="0"/>
              <a:t>зададена</a:t>
            </a:r>
            <a:r>
              <a:rPr lang="bg-BG" dirty="0" smtClean="0"/>
              <a:t> </a:t>
            </a:r>
            <a:r>
              <a:rPr lang="bg-BG" b="1" dirty="0" smtClean="0"/>
              <a:t>траектория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Motion paths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1000" y="3402120"/>
            <a:ext cx="5829300" cy="33623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4241" y="3564000"/>
            <a:ext cx="5994845" cy="189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70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2.22222E-6 L -0.17434 -0.09074 L -0.51875 2.22222E-6 L -0.88567 -0.00556 L -0.95599 -0.0370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7799" y="-45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26252" cy="5528766"/>
          </a:xfrm>
        </p:spPr>
        <p:txBody>
          <a:bodyPr>
            <a:normAutofit/>
          </a:bodyPr>
          <a:lstStyle/>
          <a:p>
            <a:r>
              <a:rPr lang="bg-BG" sz="3200" dirty="0" smtClean="0"/>
              <a:t>Анимационните ефекти на отделните елементи се </a:t>
            </a:r>
            <a:r>
              <a:rPr lang="bg-BG" sz="3200" b="1" dirty="0" smtClean="0"/>
              <a:t>номерират</a:t>
            </a:r>
            <a:r>
              <a:rPr lang="bg-BG" sz="3200" dirty="0" smtClean="0"/>
              <a:t> в </a:t>
            </a:r>
            <a:r>
              <a:rPr lang="bg-BG" sz="3200" b="1" dirty="0" smtClean="0"/>
              <a:t>реда</a:t>
            </a:r>
            <a:r>
              <a:rPr lang="bg-BG" sz="3200" dirty="0" smtClean="0"/>
              <a:t> на </a:t>
            </a:r>
            <a:r>
              <a:rPr lang="bg-BG" sz="3200" b="1" dirty="0" smtClean="0"/>
              <a:t>поставянето</a:t>
            </a:r>
            <a:r>
              <a:rPr lang="bg-BG" sz="3200" dirty="0" smtClean="0"/>
              <a:t> им в </a:t>
            </a:r>
            <a:r>
              <a:rPr lang="bg-BG" sz="3200" b="1" dirty="0" smtClean="0"/>
              <a:t>слайда</a:t>
            </a:r>
          </a:p>
          <a:p>
            <a:pPr lvl="1"/>
            <a:r>
              <a:rPr lang="bg-BG" sz="2800" dirty="0" smtClean="0"/>
              <a:t>Може да видите техния </a:t>
            </a:r>
            <a:r>
              <a:rPr lang="bg-BG" sz="2800" b="1" dirty="0" smtClean="0"/>
              <a:t>ред</a:t>
            </a:r>
            <a:r>
              <a:rPr lang="bg-BG" sz="2800" dirty="0" smtClean="0"/>
              <a:t> от </a:t>
            </a:r>
            <a:r>
              <a:rPr lang="bg-BG" sz="2800" b="1" dirty="0"/>
              <a:t>бутона</a:t>
            </a:r>
            <a:r>
              <a:rPr lang="bg-BG" sz="2800" dirty="0" smtClean="0"/>
              <a:t> </a:t>
            </a:r>
            <a:r>
              <a:rPr lang="en-US" sz="2800" dirty="0" smtClean="0"/>
              <a:t>[</a:t>
            </a:r>
            <a:r>
              <a:rPr lang="en-US" sz="2800" b="1" dirty="0" smtClean="0">
                <a:solidFill>
                  <a:schemeClr val="bg1"/>
                </a:solidFill>
              </a:rPr>
              <a:t>Animation Pane</a:t>
            </a:r>
            <a:r>
              <a:rPr lang="en-US" sz="2800" dirty="0" smtClean="0"/>
              <a:t>] (</a:t>
            </a:r>
            <a:r>
              <a:rPr lang="bg-BG" sz="2800" b="1" dirty="0" smtClean="0"/>
              <a:t>Панел </a:t>
            </a:r>
            <a:r>
              <a:rPr lang="bg-BG" sz="2800" b="1" dirty="0"/>
              <a:t>за анимация</a:t>
            </a:r>
            <a:r>
              <a:rPr lang="en-US" sz="2800" dirty="0" smtClean="0"/>
              <a:t>)</a:t>
            </a:r>
            <a:endParaRPr lang="bg-BG" sz="2800" dirty="0" smtClean="0"/>
          </a:p>
          <a:p>
            <a:r>
              <a:rPr lang="bg-BG" sz="3200" dirty="0" smtClean="0"/>
              <a:t>С бутоните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Move Earlier</a:t>
            </a:r>
            <a:r>
              <a:rPr lang="en-US" sz="3200" dirty="0" smtClean="0"/>
              <a:t>] (</a:t>
            </a:r>
            <a:r>
              <a:rPr lang="bg-BG" sz="3200" b="1" dirty="0"/>
              <a:t>П</a:t>
            </a:r>
            <a:r>
              <a:rPr lang="bg-BG" sz="3200" b="1" dirty="0" smtClean="0"/>
              <a:t>ремести по-рано</a:t>
            </a:r>
            <a:r>
              <a:rPr lang="en-US" sz="3200" dirty="0" smtClean="0"/>
              <a:t>) </a:t>
            </a:r>
            <a:r>
              <a:rPr lang="bg-BG" sz="3200" dirty="0" smtClean="0"/>
              <a:t>и </a:t>
            </a:r>
            <a:r>
              <a:rPr lang="en-US" sz="3200" dirty="0" smtClean="0"/>
              <a:t>[</a:t>
            </a:r>
            <a:r>
              <a:rPr lang="en-US" sz="3200" b="1" dirty="0" smtClean="0">
                <a:solidFill>
                  <a:schemeClr val="bg1"/>
                </a:solidFill>
              </a:rPr>
              <a:t>Move Later</a:t>
            </a:r>
            <a:r>
              <a:rPr lang="en-US" sz="3200" dirty="0" smtClean="0"/>
              <a:t>] (</a:t>
            </a:r>
            <a:r>
              <a:rPr lang="bg-BG" sz="3200" b="1" dirty="0"/>
              <a:t>П</a:t>
            </a:r>
            <a:r>
              <a:rPr lang="bg-BG" sz="3200" b="1" dirty="0" smtClean="0"/>
              <a:t>ремести по-късно</a:t>
            </a:r>
            <a:r>
              <a:rPr lang="en-US" sz="3200" dirty="0" smtClean="0"/>
              <a:t>)</a:t>
            </a:r>
            <a:r>
              <a:rPr lang="bg-BG" sz="3200" dirty="0" smtClean="0"/>
              <a:t> може да променяте реда на показване на различните анимации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Ред на анимационните ефекти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5953" y="5261199"/>
            <a:ext cx="1892527" cy="13493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000" y="1359000"/>
            <a:ext cx="2970000" cy="13379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8935346" y="1359000"/>
            <a:ext cx="1755000" cy="34163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346" y="1700634"/>
            <a:ext cx="2743743" cy="32332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6986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76811" cy="5528766"/>
          </a:xfrm>
        </p:spPr>
        <p:txBody>
          <a:bodyPr/>
          <a:lstStyle/>
          <a:p>
            <a:r>
              <a:rPr lang="bg-BG" dirty="0" smtClean="0"/>
              <a:t>От </a:t>
            </a:r>
            <a:r>
              <a:rPr lang="bg-BG" b="1" dirty="0" smtClean="0"/>
              <a:t>падащото менюто </a:t>
            </a:r>
            <a:r>
              <a:rPr lang="en-US" b="1" dirty="0" smtClean="0">
                <a:solidFill>
                  <a:schemeClr val="bg1"/>
                </a:solidFill>
              </a:rPr>
              <a:t>Effect Options </a:t>
            </a:r>
            <a:r>
              <a:rPr lang="bg-BG" dirty="0" smtClean="0"/>
              <a:t>(</a:t>
            </a:r>
            <a:r>
              <a:rPr lang="bg-BG" b="1" dirty="0"/>
              <a:t>О</a:t>
            </a:r>
            <a:r>
              <a:rPr lang="bg-BG" b="1" dirty="0" smtClean="0"/>
              <a:t>пции за ефект</a:t>
            </a:r>
            <a:r>
              <a:rPr lang="bg-BG" dirty="0" smtClean="0"/>
              <a:t>) може да </a:t>
            </a:r>
            <a:r>
              <a:rPr lang="bg-BG" b="1" dirty="0" smtClean="0"/>
              <a:t>настройвате</a:t>
            </a:r>
            <a:r>
              <a:rPr lang="bg-BG" dirty="0" smtClean="0"/>
              <a:t> допълнителни </a:t>
            </a:r>
            <a:r>
              <a:rPr lang="bg-BG" b="1" dirty="0" smtClean="0"/>
              <a:t>характеристики</a:t>
            </a:r>
            <a:r>
              <a:rPr lang="bg-BG" dirty="0" smtClean="0"/>
              <a:t> на анамационния ефект</a:t>
            </a:r>
          </a:p>
          <a:p>
            <a:pPr lvl="1"/>
            <a:r>
              <a:rPr lang="bg-BG" b="1" dirty="0" smtClean="0"/>
              <a:t>Характеристиките</a:t>
            </a:r>
            <a:r>
              <a:rPr lang="bg-BG" dirty="0" smtClean="0"/>
              <a:t> зависят от </a:t>
            </a:r>
            <a:r>
              <a:rPr lang="bg-BG" b="1" dirty="0" smtClean="0"/>
              <a:t>избрания ефект</a:t>
            </a:r>
          </a:p>
          <a:p>
            <a:endParaRPr lang="bg-BG" dirty="0" smtClean="0"/>
          </a:p>
          <a:p>
            <a:endParaRPr lang="bg-BG" b="1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Options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896" y="1539000"/>
            <a:ext cx="1158039" cy="14861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34205"/>
          <a:stretch/>
        </p:blipFill>
        <p:spPr>
          <a:xfrm>
            <a:off x="8959914" y="2938350"/>
            <a:ext cx="2200415" cy="3672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858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Timing</a:t>
            </a:r>
            <a:r>
              <a:rPr lang="en-US" dirty="0"/>
              <a:t> </a:t>
            </a:r>
            <a:r>
              <a:rPr lang="bg-BG" dirty="0" smtClean="0"/>
              <a:t>(</a:t>
            </a:r>
            <a:r>
              <a:rPr lang="bg-BG" b="1" dirty="0" smtClean="0"/>
              <a:t>Време</a:t>
            </a:r>
            <a:r>
              <a:rPr lang="bg-BG" dirty="0"/>
              <a:t>) се задават </a:t>
            </a:r>
            <a:r>
              <a:rPr lang="bg-BG" b="1" dirty="0"/>
              <a:t>времеви</a:t>
            </a:r>
            <a:r>
              <a:rPr lang="bg-BG" dirty="0"/>
              <a:t> </a:t>
            </a:r>
            <a:r>
              <a:rPr lang="bg-BG" b="1" dirty="0"/>
              <a:t>настройки</a:t>
            </a:r>
            <a:r>
              <a:rPr lang="bg-BG" dirty="0"/>
              <a:t> на </a:t>
            </a:r>
            <a:r>
              <a:rPr lang="bg-BG" dirty="0" smtClean="0"/>
              <a:t>анимирането: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dirty="0" smtClean="0"/>
              <a:t> (</a:t>
            </a:r>
            <a:r>
              <a:rPr lang="bg-BG" b="1" dirty="0" smtClean="0"/>
              <a:t>Начало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падащата кутия</a:t>
            </a:r>
            <a:r>
              <a:rPr lang="bg-BG" dirty="0" smtClean="0"/>
              <a:t> се избира </a:t>
            </a:r>
            <a:r>
              <a:rPr lang="bg-BG" b="1" dirty="0" smtClean="0"/>
              <a:t>начинът</a:t>
            </a:r>
            <a:r>
              <a:rPr lang="bg-BG" dirty="0" smtClean="0"/>
              <a:t> на </a:t>
            </a:r>
            <a:r>
              <a:rPr lang="bg-BG" b="1" dirty="0" smtClean="0"/>
              <a:t>стартиране</a:t>
            </a:r>
            <a:r>
              <a:rPr lang="bg-BG" dirty="0" smtClean="0"/>
              <a:t> на анимационните ефекти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Duration</a:t>
            </a:r>
            <a:r>
              <a:rPr lang="en-US" dirty="0" smtClean="0"/>
              <a:t> (</a:t>
            </a:r>
            <a:r>
              <a:rPr lang="bg-BG" b="1" dirty="0" smtClean="0"/>
              <a:t>Времетраене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числовата кутия </a:t>
            </a:r>
            <a:r>
              <a:rPr lang="bg-BG" dirty="0" smtClean="0"/>
              <a:t>се задава </a:t>
            </a:r>
          </a:p>
          <a:p>
            <a:pPr marL="895350" lvl="2" indent="0">
              <a:buNone/>
            </a:pPr>
            <a:r>
              <a:rPr lang="bg-BG" b="1" dirty="0" smtClean="0"/>
              <a:t>времетраенето</a:t>
            </a:r>
            <a:r>
              <a:rPr lang="bg-BG" dirty="0" smtClean="0"/>
              <a:t> на анимационния ефект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Delay</a:t>
            </a:r>
            <a:r>
              <a:rPr lang="en-US" dirty="0" smtClean="0"/>
              <a:t> (</a:t>
            </a:r>
            <a:r>
              <a:rPr lang="bg-BG" b="1" dirty="0" smtClean="0"/>
              <a:t>Закъснение</a:t>
            </a:r>
            <a:r>
              <a:rPr lang="en-US" dirty="0" smtClean="0"/>
              <a:t>)</a:t>
            </a:r>
            <a:endParaRPr lang="bg-BG" dirty="0" smtClean="0"/>
          </a:p>
          <a:p>
            <a:pPr lvl="2"/>
            <a:r>
              <a:rPr lang="bg-BG" dirty="0" smtClean="0"/>
              <a:t>От </a:t>
            </a:r>
            <a:r>
              <a:rPr lang="bg-BG" b="1" dirty="0" smtClean="0"/>
              <a:t>числовата кутия</a:t>
            </a:r>
            <a:r>
              <a:rPr lang="bg-BG" dirty="0" smtClean="0"/>
              <a:t> се задава </a:t>
            </a:r>
            <a:r>
              <a:rPr lang="bg-BG" b="1" dirty="0" smtClean="0"/>
              <a:t>закъснението</a:t>
            </a:r>
            <a:r>
              <a:rPr lang="bg-BG" dirty="0" smtClean="0"/>
              <a:t>, с което да се </a:t>
            </a:r>
            <a:r>
              <a:rPr lang="bg-BG" b="1" dirty="0" smtClean="0"/>
              <a:t>появи</a:t>
            </a:r>
            <a:r>
              <a:rPr lang="bg-BG" dirty="0" smtClean="0"/>
              <a:t> следващият ефект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405" y="3609000"/>
            <a:ext cx="4319507" cy="142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671000" y="3609000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71000" y="3960507"/>
            <a:ext cx="2430000" cy="3856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671000" y="4346171"/>
            <a:ext cx="2430000" cy="35150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1043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>
            <a:normAutofit/>
          </a:bodyPr>
          <a:lstStyle/>
          <a:p>
            <a:r>
              <a:rPr lang="bg-BG" dirty="0" smtClean="0"/>
              <a:t>Опциите на </a:t>
            </a:r>
            <a:r>
              <a:rPr lang="bg-BG" b="1" dirty="0" smtClean="0"/>
              <a:t>падащта кутия </a:t>
            </a:r>
            <a:r>
              <a:rPr lang="en-US" b="1" dirty="0" smtClean="0">
                <a:solidFill>
                  <a:schemeClr val="bg1"/>
                </a:solidFill>
              </a:rPr>
              <a:t>Start</a:t>
            </a:r>
            <a:r>
              <a:rPr lang="en-US" b="1" dirty="0" smtClean="0"/>
              <a:t> </a:t>
            </a:r>
            <a:r>
              <a:rPr lang="bg-BG" dirty="0" smtClean="0"/>
              <a:t>са: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On </a:t>
            </a:r>
            <a:r>
              <a:rPr lang="en-US" b="1" dirty="0">
                <a:solidFill>
                  <a:schemeClr val="bg1"/>
                </a:solidFill>
              </a:rPr>
              <a:t>Click </a:t>
            </a:r>
            <a:r>
              <a:rPr lang="bg-BG" dirty="0"/>
              <a:t>(</a:t>
            </a:r>
            <a:r>
              <a:rPr lang="bg-BG" b="1" dirty="0"/>
              <a:t>При щракване</a:t>
            </a:r>
            <a:r>
              <a:rPr lang="bg-BG" dirty="0"/>
              <a:t>)</a:t>
            </a:r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щракване </a:t>
            </a:r>
            <a:r>
              <a:rPr lang="bg-BG" dirty="0"/>
              <a:t>с </a:t>
            </a:r>
            <a:r>
              <a:rPr lang="bg-BG" b="1" dirty="0"/>
              <a:t>мишката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With </a:t>
            </a:r>
            <a:r>
              <a:rPr lang="en-US" b="1" dirty="0">
                <a:solidFill>
                  <a:schemeClr val="bg1"/>
                </a:solidFill>
              </a:rPr>
              <a:t>Previous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(</a:t>
            </a:r>
            <a:r>
              <a:rPr lang="bg-BG" b="1" dirty="0"/>
              <a:t>С предишния</a:t>
            </a:r>
            <a:r>
              <a:rPr lang="bg-BG" dirty="0"/>
              <a:t>)</a:t>
            </a:r>
            <a:endParaRPr lang="en-US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 предишната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After </a:t>
            </a:r>
            <a:r>
              <a:rPr lang="en-US" b="1" dirty="0">
                <a:solidFill>
                  <a:schemeClr val="bg1"/>
                </a:solidFill>
              </a:rPr>
              <a:t>Previous </a:t>
            </a:r>
            <a:r>
              <a:rPr lang="en-US" dirty="0"/>
              <a:t>(</a:t>
            </a:r>
            <a:r>
              <a:rPr lang="bg-BG" b="1" dirty="0"/>
              <a:t>След предишния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bg-BG" dirty="0"/>
              <a:t>Стартира анимацията </a:t>
            </a:r>
            <a:r>
              <a:rPr lang="bg-BG" b="1" dirty="0"/>
              <a:t>след предишната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41660"/>
          <a:stretch/>
        </p:blipFill>
        <p:spPr>
          <a:xfrm>
            <a:off x="7895810" y="3312075"/>
            <a:ext cx="3157232" cy="17836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0795" y="3735418"/>
            <a:ext cx="2248979" cy="1444081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>
            <a:off x="10326000" y="401400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833859" y="44772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833859" y="4939950"/>
            <a:ext cx="115714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24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874175"/>
          </a:xfrm>
        </p:spPr>
        <p:txBody>
          <a:bodyPr/>
          <a:lstStyle/>
          <a:p>
            <a:r>
              <a:rPr lang="ru-RU" dirty="0"/>
              <a:t>͏Анимационни ефекти при преход между слайдове</a:t>
            </a:r>
            <a:endParaRPr lang="en-US" dirty="0"/>
          </a:p>
        </p:txBody>
      </p:sp>
      <p:pic>
        <p:nvPicPr>
          <p:cNvPr id="1026" name="Picture 2" descr="Sensational slide transitions in PowerPoint: Epic title slide transition | 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25" y="1089000"/>
            <a:ext cx="4173750" cy="2416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1951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ТОДО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</a:t>
            </a:r>
            <a:r>
              <a:rPr lang="bg-BG" b="1" dirty="0" smtClean="0"/>
              <a:t>Анимационни ефекти </a:t>
            </a:r>
            <a:r>
              <a:rPr lang="bg-BG" dirty="0" smtClean="0"/>
              <a:t>на </a:t>
            </a:r>
            <a:r>
              <a:rPr lang="bg-BG" b="1" dirty="0" smtClean="0"/>
              <a:t>елемент</a:t>
            </a:r>
            <a:r>
              <a:rPr lang="bg-BG" dirty="0" smtClean="0"/>
              <a:t> от слайд</a:t>
            </a:r>
          </a:p>
          <a:p>
            <a:r>
              <a:rPr lang="ru-RU" dirty="0"/>
              <a:t>͏</a:t>
            </a:r>
            <a:r>
              <a:rPr lang="ru-RU" b="1" dirty="0"/>
              <a:t>Анимационни ефекти </a:t>
            </a:r>
            <a:r>
              <a:rPr lang="ru-RU" dirty="0"/>
              <a:t>при </a:t>
            </a:r>
            <a:r>
              <a:rPr lang="ru-RU" b="1" dirty="0"/>
              <a:t>преход</a:t>
            </a:r>
            <a:r>
              <a:rPr lang="ru-RU" dirty="0"/>
              <a:t> между слайдове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͏͏Анимационни ефекти на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елемент </a:t>
            </a:r>
            <a:r>
              <a:rPr lang="ru-RU" dirty="0"/>
              <a:t>от слайд</a:t>
            </a:r>
            <a:endParaRPr lang="en-US" dirty="0"/>
          </a:p>
        </p:txBody>
      </p:sp>
      <p:pic>
        <p:nvPicPr>
          <p:cNvPr id="2050" name="Picture 2" descr="PowerPoint triggers: Make something happen | BrightCarb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750" y="1269000"/>
            <a:ext cx="3676500" cy="213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171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5595" y="4829156"/>
            <a:ext cx="760923" cy="1574475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491" y="3160516"/>
            <a:ext cx="12201882" cy="3704879"/>
            <a:chOff x="-1491" y="3160516"/>
            <a:chExt cx="12201882" cy="3704879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13940" y="3160516"/>
              <a:ext cx="6586451" cy="3704879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491" y="3429000"/>
              <a:ext cx="6109146" cy="3436395"/>
            </a:xfrm>
            <a:prstGeom prst="rect">
              <a:avLst/>
            </a:prstGeom>
          </p:spPr>
        </p:pic>
      </p:grp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Обектите</a:t>
            </a:r>
            <a:r>
              <a:rPr lang="bg-BG" dirty="0" smtClean="0"/>
              <a:t> на един слай могат да се </a:t>
            </a:r>
            <a:r>
              <a:rPr lang="bg-BG" b="1" dirty="0" smtClean="0"/>
              <a:t>появяват</a:t>
            </a:r>
            <a:r>
              <a:rPr lang="bg-BG" dirty="0" smtClean="0"/>
              <a:t> по </a:t>
            </a:r>
            <a:r>
              <a:rPr lang="bg-BG" b="1" dirty="0" smtClean="0"/>
              <a:t>различно време </a:t>
            </a:r>
            <a:r>
              <a:rPr lang="bg-BG" dirty="0" smtClean="0"/>
              <a:t>в него или да </a:t>
            </a:r>
            <a:r>
              <a:rPr lang="bg-BG" b="1" dirty="0" smtClean="0"/>
              <a:t>изменят положението </a:t>
            </a:r>
            <a:r>
              <a:rPr lang="bg-BG" dirty="0" smtClean="0"/>
              <a:t>си</a:t>
            </a:r>
          </a:p>
          <a:p>
            <a:r>
              <a:rPr lang="bg-BG" dirty="0" smtClean="0"/>
              <a:t>Тези </a:t>
            </a:r>
            <a:r>
              <a:rPr lang="bg-BG" b="1" dirty="0" smtClean="0"/>
              <a:t>движения</a:t>
            </a:r>
            <a:r>
              <a:rPr lang="bg-BG" dirty="0" smtClean="0"/>
              <a:t> се означават като използване на </a:t>
            </a:r>
            <a:r>
              <a:rPr lang="bg-BG" b="1" dirty="0" smtClean="0">
                <a:solidFill>
                  <a:schemeClr val="bg1"/>
                </a:solidFill>
              </a:rPr>
              <a:t>анимационни ефекти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Анимационни ефекти на елементи от слайд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62" t="9231" r="21538" b="10769"/>
          <a:stretch/>
        </p:blipFill>
        <p:spPr>
          <a:xfrm>
            <a:off x="-1672961" y="3953508"/>
            <a:ext cx="1755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0" presetClass="path" presetSubtype="0" accel="50000" decel="5000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animMotion origin="layout" path="M 4.375E-6 -7.40741E-7 L 0.21224 0.08519 L 0.47122 0.0963 L 0.6875 0.03148 " pathEditMode="relative" rAng="0" ptsTypes="AAAA">
                                      <p:cBhvr>
                                        <p:cTn id="2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375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7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да </a:t>
            </a:r>
            <a:r>
              <a:rPr lang="bg-BG" b="1" dirty="0" smtClean="0"/>
              <a:t>използвате анимация </a:t>
            </a:r>
            <a:r>
              <a:rPr lang="bg-BG" dirty="0" smtClean="0"/>
              <a:t>върху даден елемент от слайда, е необходимо той да бъде </a:t>
            </a:r>
            <a:r>
              <a:rPr lang="bg-BG" b="1" dirty="0" smtClean="0"/>
              <a:t>маркиран</a:t>
            </a:r>
          </a:p>
          <a:p>
            <a:r>
              <a:rPr lang="bg-BG" dirty="0" smtClean="0"/>
              <a:t>Анимационните ефекти се избират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Animation</a:t>
            </a:r>
            <a:r>
              <a:rPr lang="en-US" dirty="0" smtClean="0"/>
              <a:t> </a:t>
            </a:r>
            <a:r>
              <a:rPr lang="bg-BG" dirty="0" smtClean="0"/>
              <a:t>(</a:t>
            </a:r>
            <a:r>
              <a:rPr lang="bg-BG" b="1" dirty="0" smtClean="0"/>
              <a:t>Анимация</a:t>
            </a:r>
            <a:r>
              <a:rPr lang="bg-BG" dirty="0" smtClean="0"/>
              <a:t>) от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Animations</a:t>
            </a:r>
            <a:r>
              <a:rPr lang="en-US" b="1" dirty="0" smtClean="0"/>
              <a:t> </a:t>
            </a:r>
            <a:r>
              <a:rPr lang="en-US" dirty="0" smtClean="0"/>
              <a:t>(</a:t>
            </a:r>
            <a:r>
              <a:rPr lang="bg-BG" b="1" dirty="0" smtClean="0"/>
              <a:t>Анимации</a:t>
            </a:r>
            <a:r>
              <a:rPr lang="en-US" dirty="0" smtClean="0"/>
              <a:t>)</a:t>
            </a:r>
            <a:endParaRPr lang="bg-BG" dirty="0" smtClean="0"/>
          </a:p>
          <a:p>
            <a:r>
              <a:rPr lang="bg-BG" b="1" dirty="0" smtClean="0"/>
              <a:t>Повече</a:t>
            </a:r>
            <a:r>
              <a:rPr lang="bg-BG" dirty="0" smtClean="0"/>
              <a:t> анимационни</a:t>
            </a:r>
            <a:r>
              <a:rPr lang="bg-BG" b="1" dirty="0" smtClean="0"/>
              <a:t> ефекти </a:t>
            </a:r>
            <a:r>
              <a:rPr lang="bg-BG" dirty="0" smtClean="0"/>
              <a:t>може да намерите 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Add Animation</a:t>
            </a:r>
            <a:r>
              <a:rPr lang="en-US" dirty="0" smtClean="0"/>
              <a:t>] </a:t>
            </a:r>
            <a:r>
              <a:rPr lang="bg-BG" dirty="0" smtClean="0"/>
              <a:t>(</a:t>
            </a:r>
            <a:r>
              <a:rPr lang="bg-BG" b="1" dirty="0" smtClean="0"/>
              <a:t>Добавяне на анимации</a:t>
            </a:r>
            <a:r>
              <a:rPr lang="bg-BG" dirty="0" smtClean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анимация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668" y="5252578"/>
            <a:ext cx="11490665" cy="12364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1056000" y="5252578"/>
            <a:ext cx="4455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511000" y="5252578"/>
            <a:ext cx="990000" cy="12364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627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60598" cy="5528766"/>
          </a:xfrm>
        </p:spPr>
        <p:txBody>
          <a:bodyPr/>
          <a:lstStyle/>
          <a:p>
            <a:r>
              <a:rPr lang="bg-BG" dirty="0" smtClean="0"/>
              <a:t>Като изберете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Add Animation</a:t>
            </a:r>
            <a:r>
              <a:rPr lang="en-US" dirty="0" smtClean="0"/>
              <a:t>] </a:t>
            </a:r>
            <a:r>
              <a:rPr lang="bg-BG" dirty="0" smtClean="0"/>
              <a:t>се отваря </a:t>
            </a:r>
            <a:r>
              <a:rPr lang="bg-BG" b="1" dirty="0" smtClean="0"/>
              <a:t>меню</a:t>
            </a:r>
            <a:r>
              <a:rPr lang="bg-BG" dirty="0" smtClean="0"/>
              <a:t>, в което </a:t>
            </a:r>
            <a:r>
              <a:rPr lang="bg-BG" b="1" dirty="0" smtClean="0"/>
              <a:t>ефектите</a:t>
            </a:r>
            <a:r>
              <a:rPr lang="bg-BG" dirty="0" smtClean="0"/>
              <a:t> са събрани в </a:t>
            </a:r>
            <a:r>
              <a:rPr lang="bg-BG" b="1" dirty="0" smtClean="0"/>
              <a:t>четири групи</a:t>
            </a:r>
            <a:r>
              <a:rPr lang="bg-BG" dirty="0" smtClean="0"/>
              <a:t>: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Entrance</a:t>
            </a:r>
            <a:r>
              <a:rPr lang="en-US" dirty="0" smtClean="0"/>
              <a:t> (</a:t>
            </a:r>
            <a:r>
              <a:rPr lang="bg-BG" b="1" dirty="0" smtClean="0"/>
              <a:t>въвеждащи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Emphasis</a:t>
            </a:r>
            <a:r>
              <a:rPr lang="en-US" dirty="0" smtClean="0"/>
              <a:t> (</a:t>
            </a:r>
            <a:r>
              <a:rPr lang="bg-BG" b="1" dirty="0" smtClean="0"/>
              <a:t>акцентиращи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Exit</a:t>
            </a:r>
            <a:r>
              <a:rPr lang="en-US" dirty="0" smtClean="0"/>
              <a:t> (</a:t>
            </a:r>
            <a:r>
              <a:rPr lang="bg-BG" b="1" dirty="0" smtClean="0"/>
              <a:t>завършващи</a:t>
            </a:r>
            <a:r>
              <a:rPr lang="en-US" dirty="0" smtClean="0"/>
              <a:t>)</a:t>
            </a:r>
          </a:p>
          <a:p>
            <a:pPr lvl="1"/>
            <a:r>
              <a:rPr lang="en-US" b="1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Motion paths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smtClean="0"/>
              <a:t>(</a:t>
            </a:r>
            <a:r>
              <a:rPr lang="bg-BG" b="1" dirty="0" smtClean="0"/>
              <a:t>траектории на движение</a:t>
            </a:r>
            <a:r>
              <a:rPr lang="en-US" dirty="0" smtClean="0"/>
              <a:t>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 Animation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15930"/>
          <a:stretch/>
        </p:blipFill>
        <p:spPr>
          <a:xfrm>
            <a:off x="7941000" y="1259853"/>
            <a:ext cx="3375000" cy="54574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7941000" y="1259853"/>
            <a:ext cx="3240000" cy="149414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941000" y="2754000"/>
            <a:ext cx="3240000" cy="189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941000" y="4644000"/>
            <a:ext cx="3240000" cy="144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941000" y="6084000"/>
            <a:ext cx="3240000" cy="64089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914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При въвеждащите ефекти </a:t>
            </a:r>
            <a:r>
              <a:rPr lang="bg-BG" b="1" dirty="0" smtClean="0"/>
              <a:t>обектите</a:t>
            </a:r>
            <a:r>
              <a:rPr lang="bg-BG" dirty="0" smtClean="0"/>
              <a:t> се </a:t>
            </a:r>
            <a:r>
              <a:rPr lang="bg-BG" b="1" dirty="0" smtClean="0"/>
              <a:t>появяват отвън </a:t>
            </a:r>
            <a:r>
              <a:rPr lang="bg-BG" dirty="0" smtClean="0"/>
              <a:t>на </a:t>
            </a:r>
            <a:r>
              <a:rPr lang="bg-BG" b="1" dirty="0" smtClean="0"/>
              <a:t>слайда</a:t>
            </a:r>
            <a:r>
              <a:rPr lang="bg-BG" dirty="0" smtClean="0"/>
              <a:t> и се </a:t>
            </a:r>
            <a:r>
              <a:rPr lang="bg-BG" b="1" dirty="0" smtClean="0"/>
              <a:t>движат</a:t>
            </a:r>
            <a:r>
              <a:rPr lang="bg-BG" dirty="0" smtClean="0"/>
              <a:t> към </a:t>
            </a:r>
            <a:r>
              <a:rPr lang="bg-BG" b="1" dirty="0" smtClean="0"/>
              <a:t>мястото</a:t>
            </a:r>
            <a:r>
              <a:rPr lang="bg-BG" dirty="0" smtClean="0"/>
              <a:t> си в него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Entrance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9" b="8295"/>
          <a:stretch/>
        </p:blipFill>
        <p:spPr>
          <a:xfrm>
            <a:off x="1686000" y="3042340"/>
            <a:ext cx="3427291" cy="38516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r="4648" b="77351"/>
          <a:stretch/>
        </p:blipFill>
        <p:spPr>
          <a:xfrm>
            <a:off x="5961000" y="3699000"/>
            <a:ext cx="4950000" cy="226152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85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</a:t>
            </a:r>
            <a:r>
              <a:rPr lang="bg-BG" dirty="0" smtClean="0"/>
              <a:t>акцентиращите </a:t>
            </a:r>
            <a:r>
              <a:rPr lang="bg-BG" dirty="0"/>
              <a:t>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 smtClean="0"/>
              <a:t>акцентират </a:t>
            </a:r>
            <a:r>
              <a:rPr lang="bg-BG" dirty="0" smtClean="0"/>
              <a:t>с цел </a:t>
            </a:r>
            <a:r>
              <a:rPr lang="bg-BG" b="1" dirty="0" smtClean="0"/>
              <a:t>привличане</a:t>
            </a:r>
            <a:r>
              <a:rPr lang="bg-BG" dirty="0" smtClean="0"/>
              <a:t> на </a:t>
            </a:r>
            <a:r>
              <a:rPr lang="bg-BG" b="1" dirty="0" smtClean="0"/>
              <a:t>вниманието 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Emphasis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62" t="15270" r="10811" b="17162"/>
          <a:stretch/>
        </p:blipFill>
        <p:spPr>
          <a:xfrm>
            <a:off x="1416000" y="2709000"/>
            <a:ext cx="4216050" cy="369828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000" y="3642905"/>
            <a:ext cx="2618862" cy="206899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t="22793" r="4255" b="48147"/>
          <a:stretch/>
        </p:blipFill>
        <p:spPr>
          <a:xfrm>
            <a:off x="6305701" y="3090144"/>
            <a:ext cx="5029146" cy="2935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2335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 </a:t>
            </a:r>
            <a:r>
              <a:rPr lang="bg-BG" dirty="0" smtClean="0"/>
              <a:t>завършващите </a:t>
            </a:r>
            <a:r>
              <a:rPr lang="bg-BG" dirty="0"/>
              <a:t>ефекти </a:t>
            </a:r>
            <a:r>
              <a:rPr lang="bg-BG" b="1" dirty="0"/>
              <a:t>обектите</a:t>
            </a:r>
            <a:r>
              <a:rPr lang="bg-BG" dirty="0"/>
              <a:t> се </a:t>
            </a:r>
            <a:r>
              <a:rPr lang="bg-BG" b="1" dirty="0" smtClean="0"/>
              <a:t>движат </a:t>
            </a:r>
            <a:r>
              <a:rPr lang="bg-BG" dirty="0" smtClean="0"/>
              <a:t>от </a:t>
            </a:r>
            <a:r>
              <a:rPr lang="bg-BG" b="1" dirty="0" smtClean="0"/>
              <a:t>мястото</a:t>
            </a:r>
            <a:r>
              <a:rPr lang="bg-BG" dirty="0" smtClean="0"/>
              <a:t> </a:t>
            </a:r>
            <a:r>
              <a:rPr lang="bg-BG" b="1" dirty="0" smtClean="0"/>
              <a:t>си</a:t>
            </a:r>
            <a:r>
              <a:rPr lang="bg-BG" dirty="0" smtClean="0"/>
              <a:t> в слайда към </a:t>
            </a:r>
            <a:r>
              <a:rPr lang="bg-BG" b="1" dirty="0" smtClean="0"/>
              <a:t>външната</a:t>
            </a:r>
            <a:r>
              <a:rPr lang="bg-BG" dirty="0" smtClean="0"/>
              <a:t> му </a:t>
            </a:r>
            <a:r>
              <a:rPr lang="bg-BG" b="1" dirty="0" smtClean="0"/>
              <a:t>част</a:t>
            </a:r>
            <a:endParaRPr lang="en-US" b="1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Exit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18" t="9187" r="19074"/>
          <a:stretch/>
        </p:blipFill>
        <p:spPr>
          <a:xfrm>
            <a:off x="1686000" y="3024000"/>
            <a:ext cx="3555001" cy="3114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42" t="51918" r="4546" b="25618"/>
          <a:stretch/>
        </p:blipFill>
        <p:spPr>
          <a:xfrm>
            <a:off x="6049345" y="3339000"/>
            <a:ext cx="5275377" cy="23940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24733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6344</TotalTime>
  <Words>646</Words>
  <Application>Microsoft Office PowerPoint</Application>
  <PresentationFormat>Widescreen</PresentationFormat>
  <Paragraphs>94</Paragraphs>
  <Slides>18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Анимационни ефекти и времетраене на слайд</vt:lpstr>
      <vt:lpstr>Съдържание</vt:lpstr>
      <vt:lpstr>͏͏Анимационни ефекти на  елемент от слайд</vt:lpstr>
      <vt:lpstr>Анимационни ефекти на елементи от слайд</vt:lpstr>
      <vt:lpstr>Използване на анимация</vt:lpstr>
      <vt:lpstr>Add Animation</vt:lpstr>
      <vt:lpstr>Entrance</vt:lpstr>
      <vt:lpstr>Emphasis</vt:lpstr>
      <vt:lpstr>Exit</vt:lpstr>
      <vt:lpstr>Motion paths</vt:lpstr>
      <vt:lpstr>Ред на анимационните ефекти</vt:lpstr>
      <vt:lpstr>Effect Options</vt:lpstr>
      <vt:lpstr>Timing</vt:lpstr>
      <vt:lpstr>Start</vt:lpstr>
      <vt:lpstr>͏Анимационни ефекти при преход между слайдове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Анимационни ефекти и времетраене на слайд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1638</cp:revision>
  <dcterms:created xsi:type="dcterms:W3CDTF">2018-05-23T13:08:44Z</dcterms:created>
  <dcterms:modified xsi:type="dcterms:W3CDTF">2024-07-17T18:02:38Z</dcterms:modified>
  <cp:category/>
</cp:coreProperties>
</file>