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586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означава 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bg-BG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Аритметичните операции </a:t>
            </a:r>
            <a:r>
              <a:rPr lang="bg-BG" sz="3200" dirty="0">
                <a:solidFill>
                  <a:schemeClr val="bg2"/>
                </a:solidFill>
              </a:rPr>
              <a:t>с числа: </a:t>
            </a: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͏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Зареждане на </a:t>
            </a:r>
            <a:r>
              <a:rPr lang="bg-BG" sz="3000" b="1" dirty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Печатане</a:t>
            </a:r>
            <a:r>
              <a:rPr lang="bg-BG" dirty="0"/>
              <a:t> на конзолата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Petar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6 </a:t>
            </a:r>
            <a:r>
              <a:rPr lang="en-US" i="1" noProof="1">
                <a:solidFill>
                  <a:schemeClr val="accent2"/>
                </a:solidFill>
              </a:rPr>
              <a:t>-</a:t>
            </a:r>
            <a:r>
              <a:rPr lang="bg-BG" i="1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i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i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1 </a:t>
            </a:r>
            <a:r>
              <a:rPr lang="bg-BG" i="1" noProof="1">
                <a:solidFill>
                  <a:schemeClr val="accent2"/>
                </a:solidFill>
              </a:rPr>
              <a:t>–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r>
              <a:rPr lang="bg-BG" i="1" noProof="1">
                <a:solidFill>
                  <a:schemeClr val="accent2"/>
                </a:solidFill>
              </a:rPr>
              <a:t>числото</a:t>
            </a:r>
            <a:r>
              <a:rPr lang="en-US" i="1" noProof="1">
                <a:solidFill>
                  <a:schemeClr val="accent2"/>
                </a:solidFill>
              </a:rPr>
              <a:t> 3</a:t>
            </a:r>
            <a:r>
              <a:rPr lang="bg-BG" i="1" noProof="1">
                <a:solidFill>
                  <a:schemeClr val="accent2"/>
                </a:solidFill>
              </a:rPr>
              <a:t> е нечетно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0 – числото</a:t>
            </a:r>
            <a:r>
              <a:rPr lang="en-US" i="1" noProof="1">
                <a:solidFill>
                  <a:schemeClr val="accent2"/>
                </a:solidFill>
              </a:rPr>
              <a:t> 4</a:t>
            </a:r>
            <a:r>
              <a:rPr lang="bg-BG" i="1" noProof="1">
                <a:solidFill>
                  <a:schemeClr val="accent2"/>
                </a:solidFill>
              </a:rPr>
              <a:t> е четно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nn-NO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792</Words>
  <Application>Microsoft Office PowerPoint</Application>
  <PresentationFormat>Widescreen</PresentationFormat>
  <Paragraphs>134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SoftUni</vt:lpstr>
      <vt:lpstr>Прости операции</vt:lpstr>
      <vt:lpstr>Съдържание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операции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1443</cp:revision>
  <dcterms:created xsi:type="dcterms:W3CDTF">2018-05-23T13:08:44Z</dcterms:created>
  <dcterms:modified xsi:type="dcterms:W3CDTF">2025-09-06T09:54:06Z</dcterms:modified>
  <cp:category/>
</cp:coreProperties>
</file>