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2" r:id="rId15"/>
    <p:sldId id="668" r:id="rId16"/>
    <p:sldId id="670" r:id="rId17"/>
    <p:sldId id="674" r:id="rId18"/>
    <p:sldId id="678" r:id="rId19"/>
    <p:sldId id="680" r:id="rId20"/>
    <p:sldId id="682" r:id="rId21"/>
    <p:sldId id="679" r:id="rId22"/>
    <p:sldId id="681" r:id="rId23"/>
    <p:sldId id="633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2"/>
            <p14:sldId id="668"/>
            <p14:sldId id="670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78"/>
            <p14:sldId id="680"/>
            <p14:sldId id="682"/>
            <p14:sldId id="679"/>
            <p14:sldId id="68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Юнит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Юнит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200" dirty="0"/>
              <a:t>Отделна </a:t>
            </a:r>
            <a:r>
              <a:rPr lang="bg-BG" sz="3200" b="1" dirty="0"/>
              <a:t>функция</a:t>
            </a:r>
            <a:r>
              <a:rPr lang="bg-BG" sz="3200" dirty="0"/>
              <a:t>, </a:t>
            </a:r>
            <a:r>
              <a:rPr lang="bg-BG" sz="3200" b="1" dirty="0"/>
              <a:t>метод</a:t>
            </a:r>
            <a:r>
              <a:rPr lang="bg-BG" sz="3200" dirty="0"/>
              <a:t>, </a:t>
            </a:r>
            <a:r>
              <a:rPr lang="bg-BG" sz="3200" b="1" dirty="0"/>
              <a:t>модул</a:t>
            </a:r>
            <a:r>
              <a:rPr lang="bg-BG" sz="3200" dirty="0"/>
              <a:t>, </a:t>
            </a:r>
            <a:r>
              <a:rPr lang="bg-BG" sz="3200" b="1" dirty="0"/>
              <a:t>обект</a:t>
            </a:r>
            <a:r>
              <a:rPr lang="bg-BG" sz="32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задава </a:t>
            </a:r>
            <a:r>
              <a:rPr lang="bg-BG" altLang="en-US" sz="3000" b="1" dirty="0"/>
              <a:t>въпрос</a:t>
            </a:r>
            <a:r>
              <a:rPr lang="en-US" altLang="en-US" sz="3000" dirty="0"/>
              <a:t>: "</a:t>
            </a:r>
            <a:r>
              <a:rPr lang="bg-BG" altLang="en-US" sz="3000" b="1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3000" dirty="0"/>
              <a:t>?"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en-US" altLang="en-US" sz="3000" dirty="0"/>
              <a:t>"</a:t>
            </a:r>
            <a:r>
              <a:rPr lang="bg-BG" altLang="en-US" sz="3000" b="1" dirty="0">
                <a:solidFill>
                  <a:schemeClr val="bg1"/>
                </a:solidFill>
              </a:rPr>
              <a:t>години</a:t>
            </a:r>
            <a:r>
              <a:rPr lang="en-US" altLang="en-US" sz="3000" dirty="0"/>
              <a:t>" </a:t>
            </a:r>
            <a:endParaRPr lang="bg-BG" altLang="en-US" sz="3000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годините</a:t>
            </a:r>
            <a:r>
              <a:rPr lang="en-US" altLang="en-US" sz="2800" dirty="0"/>
              <a:t> </a:t>
            </a:r>
            <a:r>
              <a:rPr lang="bg-BG" altLang="en-US" sz="2800" dirty="0"/>
              <a:t>са </a:t>
            </a:r>
            <a:r>
              <a:rPr lang="en-US" altLang="en-US" sz="2800" b="1" dirty="0">
                <a:solidFill>
                  <a:schemeClr val="bg1"/>
                </a:solidFill>
              </a:rPr>
              <a:t>&gt;= 18</a:t>
            </a:r>
            <a:r>
              <a:rPr lang="bg-BG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757798" y="1507101"/>
            <a:ext cx="2095265" cy="2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/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07" y="4410279"/>
            <a:ext cx="2237030" cy="1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3200" dirty="0"/>
              <a:t>Нейното </a:t>
            </a:r>
            <a:r>
              <a:rPr lang="bg-BG" sz="3200" b="1" dirty="0">
                <a:solidFill>
                  <a:schemeClr val="bg1"/>
                </a:solidFill>
              </a:rPr>
              <a:t>поведение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какво прави системата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dirty="0"/>
              <a:t>Нейните </a:t>
            </a:r>
            <a:r>
              <a:rPr lang="bg-BG" sz="3200" b="1" dirty="0">
                <a:solidFill>
                  <a:schemeClr val="bg1"/>
                </a:solidFill>
              </a:rPr>
              <a:t>възможности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 се справя системата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Извършва се само от </a:t>
            </a:r>
            <a:r>
              <a:rPr lang="en-US" sz="3200" b="1" dirty="0">
                <a:solidFill>
                  <a:schemeClr val="bg1"/>
                </a:solidFill>
              </a:rPr>
              <a:t>QA </a:t>
            </a:r>
            <a:r>
              <a:rPr lang="bg-BG" sz="3200" b="1" dirty="0">
                <a:solidFill>
                  <a:schemeClr val="bg1"/>
                </a:solidFill>
              </a:rPr>
              <a:t>специалисти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- попълване на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</a:t>
            </a:r>
            <a:r>
              <a:rPr lang="bg-BG" alt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endParaRPr lang="en-US" alt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въведените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bg-BG" altLang="en-US" sz="3000" b="1" dirty="0">
                <a:solidFill>
                  <a:schemeClr val="bg1"/>
                </a:solidFill>
              </a:rPr>
              <a:t>данни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данните отговарят на </a:t>
            </a:r>
            <a:r>
              <a:rPr lang="bg-BG" altLang="en-US" sz="2800" b="1" dirty="0"/>
              <a:t>потребител</a:t>
            </a:r>
            <a:r>
              <a:rPr lang="bg-BG" altLang="en-US" sz="2800" dirty="0"/>
              <a:t> в </a:t>
            </a:r>
            <a:r>
              <a:rPr lang="bg-BG" altLang="en-US" sz="2800" b="1" dirty="0"/>
              <a:t>БД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US" altLang="en-US" sz="2800" dirty="0"/>
              <a:t>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08" y="1196125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r>
              <a:rPr lang="bg-BG" sz="3000" dirty="0"/>
              <a:t>, 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  <a:p>
            <a:pPr lvl="1"/>
            <a:endParaRPr lang="bg-BG" sz="30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225C7-3915-A885-F889-87228282D8BA}"/>
              </a:ext>
            </a:extLst>
          </p:cNvPr>
          <p:cNvGrpSpPr/>
          <p:nvPr/>
        </p:nvGrpSpPr>
        <p:grpSpPr>
          <a:xfrm>
            <a:off x="8937485" y="1351477"/>
            <a:ext cx="3047030" cy="2970000"/>
            <a:chOff x="8862000" y="1314000"/>
            <a:chExt cx="3330000" cy="333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8F4AA-C0A2-7F0C-2AE9-B02ACB5F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96330D-77BF-9F48-7645-CA38D952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Тестване на Здравна информационна система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054" y="1743005"/>
            <a:ext cx="2514600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4" y="2910036"/>
            <a:ext cx="4765829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02392"/>
            <a:ext cx="2514600" cy="24761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496979"/>
            <a:ext cx="3355400" cy="3304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49" y="2789412"/>
            <a:ext cx="5132581" cy="23421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Въведение в </a:t>
            </a:r>
            <a:r>
              <a:rPr lang="bg-BG" b="1" dirty="0">
                <a:solidFill>
                  <a:schemeClr val="bg1"/>
                </a:solidFill>
              </a:rPr>
              <a:t>тестването</a:t>
            </a:r>
            <a:r>
              <a:rPr lang="bg-BG" dirty="0"/>
              <a:t> на </a:t>
            </a:r>
            <a:r>
              <a:rPr lang="bg-BG" b="1" dirty="0"/>
              <a:t>информационна система</a:t>
            </a:r>
          </a:p>
          <a:p>
            <a:pPr lvl="1"/>
            <a:r>
              <a:rPr lang="bg-BG" sz="3300" b="1" dirty="0"/>
              <a:t>Цел </a:t>
            </a:r>
            <a:r>
              <a:rPr lang="bg-BG" sz="3300" dirty="0"/>
              <a:t>на</a:t>
            </a:r>
            <a:r>
              <a:rPr lang="bg-BG" sz="3300" b="1" dirty="0"/>
              <a:t> тестването</a:t>
            </a:r>
            <a:r>
              <a:rPr lang="bg-BG" sz="3300" dirty="0"/>
              <a:t> и </a:t>
            </a:r>
            <a:r>
              <a:rPr lang="bg-BG" sz="3300" b="1" dirty="0"/>
              <a:t>типове тестване</a:t>
            </a:r>
          </a:p>
          <a:p>
            <a:pPr lvl="1"/>
            <a:r>
              <a:rPr lang="bg-BG" sz="3300" dirty="0"/>
              <a:t>​</a:t>
            </a:r>
            <a:r>
              <a:rPr lang="bg-BG" sz="3300" b="1" dirty="0"/>
              <a:t>Защо</a:t>
            </a:r>
            <a:r>
              <a:rPr lang="bg-BG" sz="3300" dirty="0"/>
              <a:t>, </a:t>
            </a:r>
            <a:r>
              <a:rPr lang="bg-BG" sz="3300" b="1" dirty="0"/>
              <a:t>какво</a:t>
            </a:r>
            <a:r>
              <a:rPr lang="bg-BG" sz="3300" dirty="0"/>
              <a:t> и </a:t>
            </a:r>
            <a:r>
              <a:rPr lang="bg-BG" sz="3300" b="1" dirty="0"/>
              <a:t>как</a:t>
            </a:r>
            <a:r>
              <a:rPr lang="bg-BG" sz="3300" dirty="0"/>
              <a:t> да тестваме</a:t>
            </a:r>
          </a:p>
          <a:p>
            <a:r>
              <a:rPr lang="bg-BG" dirty="0"/>
              <a:t>Тестване на </a:t>
            </a:r>
            <a:r>
              <a:rPr lang="bg-BG" b="1" dirty="0">
                <a:solidFill>
                  <a:schemeClr val="bg1"/>
                </a:solidFill>
              </a:rPr>
              <a:t>гранични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dirty="0"/>
              <a:t>Видове </a:t>
            </a:r>
            <a:r>
              <a:rPr lang="bg-BG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Юнит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Интеграционно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Системно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Приемно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</a:t>
            </a:r>
            <a:r>
              <a:rPr lang="bg-BG" b="1" dirty="0"/>
              <a:t>Здравна информационна система</a:t>
            </a:r>
          </a:p>
          <a:p>
            <a:pPr lvl="1"/>
            <a:r>
              <a:rPr lang="bg-BG" sz="3300" dirty="0"/>
              <a:t>Тестване на </a:t>
            </a:r>
            <a:r>
              <a:rPr lang="bg-BG" sz="3300" b="1" dirty="0">
                <a:solidFill>
                  <a:schemeClr val="bg1"/>
                </a:solidFill>
              </a:rPr>
              <a:t>входна форма</a:t>
            </a:r>
            <a:r>
              <a:rPr lang="bg-BG" sz="3300" dirty="0"/>
              <a:t>, тестване на </a:t>
            </a:r>
            <a:r>
              <a:rPr lang="bg-BG" sz="33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3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403" y="2299987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53" y="2568094"/>
            <a:ext cx="4284047" cy="2752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597478" y="344949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2" y="2226220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00" y="2571585"/>
            <a:ext cx="4109500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880001" y="348430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61531</TotalTime>
  <Words>1047</Words>
  <Application>Microsoft Macintosh PowerPoint</Application>
  <PresentationFormat>Widescreen</PresentationFormat>
  <Paragraphs>162</Paragraphs>
  <Slides>25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Интеграционно тестване (Integration Testing)</vt:lpstr>
      <vt:lpstr>Системно тестване (System Testing)</vt:lpstr>
      <vt:lpstr>Приемно тестване (Acceptance Testing)</vt:lpstr>
      <vt:lpstr>Тестване на Здравна информационна система</vt:lpstr>
      <vt:lpstr>Тестване на входна форма (1)</vt:lpstr>
      <vt:lpstr>Тестване на входна форма (2)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522</cp:revision>
  <dcterms:created xsi:type="dcterms:W3CDTF">2018-05-23T13:08:44Z</dcterms:created>
  <dcterms:modified xsi:type="dcterms:W3CDTF">2025-01-06T08:35:20Z</dcterms:modified>
  <cp:category/>
</cp:coreProperties>
</file>