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90" r:id="rId24"/>
    <p:sldId id="786" r:id="rId25"/>
    <p:sldId id="768" r:id="rId26"/>
    <p:sldId id="791" r:id="rId27"/>
    <p:sldId id="785" r:id="rId28"/>
    <p:sldId id="787" r:id="rId29"/>
    <p:sldId id="776" r:id="rId30"/>
    <p:sldId id="792" r:id="rId31"/>
    <p:sldId id="784" r:id="rId32"/>
    <p:sldId id="793" r:id="rId33"/>
    <p:sldId id="633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90"/>
            <p14:sldId id="786"/>
            <p14:sldId id="768"/>
            <p14:sldId id="791"/>
            <p14:sldId id="785"/>
            <p14:sldId id="787"/>
            <p14:sldId id="776"/>
            <p14:sldId id="792"/>
            <p14:sldId id="784"/>
            <p14:sldId id="79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730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2206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800" dirty="0"/>
              <a:t>Име на </a:t>
            </a:r>
            <a:r>
              <a:rPr lang="bg-BG" sz="2800" b="1" dirty="0"/>
              <a:t>роля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800" b="1" dirty="0"/>
              <a:t>Потребителско име</a:t>
            </a:r>
            <a:r>
              <a:rPr lang="bg-BG" sz="2800" dirty="0"/>
              <a:t>,</a:t>
            </a:r>
            <a:r>
              <a:rPr lang="bg-BG" sz="2800" b="1" dirty="0"/>
              <a:t> парола </a:t>
            </a:r>
            <a:r>
              <a:rPr lang="bg-BG" sz="2800" dirty="0"/>
              <a:t>(криптирана)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роля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dirty="0"/>
              <a:t>потребителят си има роля</a:t>
            </a:r>
            <a:r>
              <a:rPr lang="en-US" sz="2800" dirty="0"/>
              <a:t>)</a:t>
            </a:r>
            <a:endParaRPr lang="bg-BG" sz="2800" b="1" dirty="0"/>
          </a:p>
          <a:p>
            <a:r>
              <a:rPr lang="bg-BG" sz="30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специалност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лекарят си има потребит</a:t>
            </a:r>
            <a:r>
              <a:rPr lang="bg-BG" sz="3000" dirty="0"/>
              <a:t>ел)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865598" cy="5528766"/>
          </a:xfrm>
        </p:spPr>
        <p:txBody>
          <a:bodyPr>
            <a:no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телефон, </a:t>
            </a:r>
            <a:r>
              <a:rPr lang="en-US" sz="2800" b="1" dirty="0"/>
              <a:t>email</a:t>
            </a:r>
            <a:endParaRPr lang="bg-BG" sz="2800" b="1" dirty="0"/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потребител</a:t>
            </a:r>
            <a:r>
              <a:rPr lang="en-US" sz="2800" dirty="0"/>
              <a:t> (</a:t>
            </a:r>
            <a:r>
              <a:rPr lang="bg-BG" sz="2800" dirty="0"/>
              <a:t>админът си има потребител)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ЕГН</a:t>
            </a:r>
            <a:r>
              <a:rPr lang="bg-BG" sz="2800" dirty="0"/>
              <a:t>, </a:t>
            </a:r>
            <a:r>
              <a:rPr lang="bg-BG" sz="2800" b="1" dirty="0"/>
              <a:t>пол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състояние, лечение</a:t>
            </a:r>
          </a:p>
          <a:p>
            <a:pPr lvl="1"/>
            <a:r>
              <a:rPr lang="bg-BG" sz="2800" dirty="0"/>
              <a:t>Връзка с </a:t>
            </a:r>
            <a:r>
              <a:rPr lang="bg-BG" sz="2800" b="1" dirty="0"/>
              <a:t>пациент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r>
              <a:rPr lang="bg-BG" sz="2800" dirty="0"/>
              <a:t> (прегледът си има пациент </a:t>
            </a:r>
            <a:r>
              <a:rPr lang="bg-BG" sz="3000" dirty="0"/>
              <a:t>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851286" y="2889000"/>
            <a:ext cx="3903544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0703" y="1144376"/>
            <a:ext cx="10270593" cy="56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624" y="1269000"/>
            <a:ext cx="11942752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91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4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sz="3000" dirty="0"/>
              <a:t>Полета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sz="3000" dirty="0"/>
              <a:t>Поле за </a:t>
            </a:r>
            <a:r>
              <a:rPr lang="bg-BG" sz="3000" b="1" dirty="0"/>
              <a:t>име</a:t>
            </a:r>
            <a:r>
              <a:rPr lang="bg-BG" sz="3000" dirty="0"/>
              <a:t> и </a:t>
            </a:r>
            <a:r>
              <a:rPr lang="bg-BG" sz="3000" b="1" dirty="0"/>
              <a:t>фамилия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bg-BG" sz="3000" dirty="0"/>
              <a:t>само за четене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изтриване</a:t>
            </a:r>
            <a:r>
              <a:rPr lang="bg-BG" sz="3000" dirty="0"/>
              <a:t> и </a:t>
            </a:r>
            <a:r>
              <a:rPr lang="bg-BG" sz="3000" b="1" dirty="0"/>
              <a:t>отказ</a:t>
            </a:r>
            <a:endParaRPr lang="en-BG" sz="3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1393" y="2365033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266AC6-9B8D-224D-D0DC-7ED3ACD1EF74}"/>
              </a:ext>
            </a:extLst>
          </p:cNvPr>
          <p:cNvSpPr/>
          <p:nvPr/>
        </p:nvSpPr>
        <p:spPr bwMode="auto">
          <a:xfrm>
            <a:off x="8608030" y="1297312"/>
            <a:ext cx="3150000" cy="17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редактиране на пациент 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 form title)</a:t>
            </a:r>
          </a:p>
        </p:txBody>
      </p:sp>
    </p:spTree>
    <p:extLst>
      <p:ext uri="{BB962C8B-B14F-4D97-AF65-F5344CB8AC3E}">
        <p14:creationId xmlns:p14="http://schemas.microsoft.com/office/powerpoint/2010/main" val="299189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endParaRPr lang="en-BG" sz="4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A6025-F9EB-64B3-BBE8-4E3794A94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7E5B0-480E-EE47-8DB4-485DA8502E13}"/>
              </a:ext>
            </a:extLst>
          </p:cNvPr>
          <p:cNvSpPr/>
          <p:nvPr/>
        </p:nvSpPr>
        <p:spPr bwMode="auto">
          <a:xfrm>
            <a:off x="8608030" y="1297312"/>
            <a:ext cx="3150000" cy="17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полето "лечение" трябва да е многоредово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77500" lnSpcReduction="20000"/>
          </a:bodyPr>
          <a:lstStyle/>
          <a:p>
            <a:r>
              <a:rPr lang="bg-BG" sz="38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en-US" sz="3500" b="1" dirty="0"/>
              <a:t> </a:t>
            </a:r>
            <a:r>
              <a:rPr lang="en-US" sz="3500" dirty="0"/>
              <a:t>(</a:t>
            </a:r>
            <a:r>
              <a:rPr lang="bg-BG" sz="3500" dirty="0"/>
              <a:t>само за четене</a:t>
            </a:r>
            <a:r>
              <a:rPr lang="en-US" sz="3500" dirty="0"/>
              <a:t> – </a:t>
            </a:r>
            <a:r>
              <a:rPr lang="bg-BG" sz="3500" dirty="0"/>
              <a:t>избран пациент</a:t>
            </a:r>
            <a:r>
              <a:rPr lang="en-US" sz="3500" dirty="0"/>
              <a:t>)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 </a:t>
            </a:r>
            <a:r>
              <a:rPr lang="bg-BG" sz="3500" dirty="0"/>
              <a:t>(само за четене – текущ логнат лекар),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редактиране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US" sz="3500" b="1" dirty="0">
              <a:solidFill>
                <a:schemeClr val="bg1"/>
              </a:solidFill>
            </a:endParaRPr>
          </a:p>
          <a:p>
            <a:r>
              <a:rPr lang="bg-BG" sz="3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3500" dirty="0"/>
              <a:t>Полета за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пациент</a:t>
            </a:r>
            <a:r>
              <a:rPr lang="bg-BG" sz="3500" dirty="0"/>
              <a:t>, </a:t>
            </a:r>
            <a:r>
              <a:rPr lang="bg-BG" sz="3500" b="1" dirty="0"/>
              <a:t>име</a:t>
            </a:r>
            <a:r>
              <a:rPr lang="bg-BG" sz="3500" dirty="0"/>
              <a:t> и </a:t>
            </a:r>
            <a:r>
              <a:rPr lang="bg-BG" sz="3500" b="1" dirty="0"/>
              <a:t>фамилия</a:t>
            </a:r>
            <a:r>
              <a:rPr lang="bg-BG" sz="3500" dirty="0"/>
              <a:t> на </a:t>
            </a:r>
            <a:r>
              <a:rPr lang="bg-BG" sz="3500" b="1" dirty="0"/>
              <a:t>лекар</a:t>
            </a:r>
            <a:r>
              <a:rPr lang="bg-BG" sz="3500" dirty="0"/>
              <a:t>, </a:t>
            </a:r>
            <a:r>
              <a:rPr lang="bg-BG" sz="3500" b="1" dirty="0"/>
              <a:t>дата</a:t>
            </a:r>
            <a:r>
              <a:rPr lang="bg-BG" sz="3500" dirty="0"/>
              <a:t>, </a:t>
            </a:r>
            <a:r>
              <a:rPr lang="bg-BG" sz="3500" b="1" dirty="0"/>
              <a:t>състояние</a:t>
            </a:r>
            <a:r>
              <a:rPr lang="bg-BG" sz="3500" dirty="0"/>
              <a:t>, </a:t>
            </a:r>
            <a:r>
              <a:rPr lang="bg-BG" sz="3500" b="1" dirty="0"/>
              <a:t>лечение</a:t>
            </a:r>
            <a:r>
              <a:rPr lang="bg-BG" sz="3500" dirty="0"/>
              <a:t> (само за четене</a:t>
            </a:r>
            <a:r>
              <a:rPr lang="en-US" sz="3500" dirty="0"/>
              <a:t> – </a:t>
            </a:r>
            <a:r>
              <a:rPr lang="bg-BG" sz="3500" dirty="0"/>
              <a:t>всички полета)</a:t>
            </a:r>
          </a:p>
          <a:p>
            <a:pPr lvl="1"/>
            <a:r>
              <a:rPr lang="bg-BG" sz="3500" dirty="0"/>
              <a:t>Бутони за </a:t>
            </a:r>
            <a:r>
              <a:rPr lang="bg-BG" sz="3500" b="1" dirty="0"/>
              <a:t>изтриване</a:t>
            </a:r>
            <a:r>
              <a:rPr lang="bg-BG" sz="3500" dirty="0"/>
              <a:t> и </a:t>
            </a:r>
            <a:r>
              <a:rPr lang="bg-BG" sz="3500" b="1" dirty="0"/>
              <a:t>отказ</a:t>
            </a:r>
            <a:endParaRPr lang="en-BG" sz="3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2784304"/>
            <a:ext cx="4087962" cy="23524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7FE57D-4F3F-0967-B411-0968B0DC4469}"/>
              </a:ext>
            </a:extLst>
          </p:cNvPr>
          <p:cNvSpPr/>
          <p:nvPr/>
        </p:nvSpPr>
        <p:spPr bwMode="auto">
          <a:xfrm>
            <a:off x="8608030" y="1297312"/>
            <a:ext cx="3150000" cy="17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полето "лечение" трябва да е многоредово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20809-605E-F658-FA62-AF1E34388911}"/>
              </a:ext>
            </a:extLst>
          </p:cNvPr>
          <p:cNvSpPr/>
          <p:nvPr/>
        </p:nvSpPr>
        <p:spPr bwMode="auto">
          <a:xfrm>
            <a:off x="8409981" y="4281712"/>
            <a:ext cx="3150000" cy="17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редактиране на преглед 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 form title)</a:t>
            </a:r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13976" cy="5528766"/>
          </a:xfrm>
        </p:spPr>
        <p:txBody>
          <a:bodyPr>
            <a:normAutofit fontScale="9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BE2267-D079-D14B-3C8D-A6CF3361A7E3}"/>
              </a:ext>
            </a:extLst>
          </p:cNvPr>
          <p:cNvSpPr/>
          <p:nvPr/>
        </p:nvSpPr>
        <p:spPr bwMode="auto">
          <a:xfrm>
            <a:off x="8771137" y="1359000"/>
            <a:ext cx="3150000" cy="17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редактиране на лекар 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 form title)</a:t>
            </a:r>
          </a:p>
        </p:txBody>
      </p:sp>
    </p:spTree>
    <p:extLst>
      <p:ext uri="{BB962C8B-B14F-4D97-AF65-F5344CB8AC3E}">
        <p14:creationId xmlns:p14="http://schemas.microsoft.com/office/powerpoint/2010/main" val="188567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FE9548-D42F-9C92-BA59-891C95350BEF}"/>
              </a:ext>
            </a:extLst>
          </p:cNvPr>
          <p:cNvSpPr/>
          <p:nvPr/>
        </p:nvSpPr>
        <p:spPr bwMode="auto">
          <a:xfrm>
            <a:off x="8608030" y="1297312"/>
            <a:ext cx="3150000" cy="17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редактиране на админ 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 form title)</a:t>
            </a:r>
          </a:p>
        </p:txBody>
      </p:sp>
    </p:spTree>
    <p:extLst>
      <p:ext uri="{BB962C8B-B14F-4D97-AF65-F5344CB8AC3E}">
        <p14:creationId xmlns:p14="http://schemas.microsoft.com/office/powerpoint/2010/main" val="62689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en-US" sz="2800" dirty="0"/>
              <a:t>==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en-US" sz="2800" dirty="0"/>
              <a:t>==</a:t>
            </a:r>
            <a:r>
              <a:rPr lang="bg-BG" sz="2800" dirty="0"/>
              <a:t>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54162</TotalTime>
  <Words>1866</Words>
  <Application>Microsoft Office PowerPoint</Application>
  <PresentationFormat>Widescreen</PresentationFormat>
  <Paragraphs>285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 (1)</vt:lpstr>
      <vt:lpstr>Проектиране: дизайн на UI - Пациенти (2)</vt:lpstr>
      <vt:lpstr>Проектиране: дизайн на UI - Прегледи (1)</vt:lpstr>
      <vt:lpstr>Проектиране: дизайн на UI - Прегледи (2)</vt:lpstr>
      <vt:lpstr>Проектиране: дизайн на UI - Лекари (1)</vt:lpstr>
      <vt:lpstr>Проектиране: дизайн на UI - Лекари (2)</vt:lpstr>
      <vt:lpstr>Проектиране: дизайн на UI - Админи (1)</vt:lpstr>
      <vt:lpstr>Проектиране: дизайн на UI - Админи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449</cp:revision>
  <dcterms:created xsi:type="dcterms:W3CDTF">2018-05-23T13:08:44Z</dcterms:created>
  <dcterms:modified xsi:type="dcterms:W3CDTF">2025-01-10T14:33:55Z</dcterms:modified>
  <cp:category/>
</cp:coreProperties>
</file>