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086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763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83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2945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431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969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32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65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136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529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845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89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59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29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67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77A3-9EFB-4EFD-A894-CD93956B929A}" type="datetimeFigureOut">
              <a:rPr lang="bg-BG" smtClean="0"/>
              <a:t>7.8.2024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A75F5-5EA4-4A06-81F7-F81D56AB89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995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Константин Щъркелов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КМИТ 6 клас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62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Биография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931802" cy="4195481"/>
          </a:xfrm>
        </p:spPr>
        <p:txBody>
          <a:bodyPr>
            <a:normAutofit/>
          </a:bodyPr>
          <a:lstStyle/>
          <a:p>
            <a:r>
              <a:rPr lang="ru-RU" b="1" dirty="0"/>
              <a:t>Константин Георгиев Щъркелов</a:t>
            </a:r>
            <a:r>
              <a:rPr lang="ru-RU" dirty="0"/>
              <a:t> е български художник-пейзажист, майстор на акварела</a:t>
            </a:r>
            <a:r>
              <a:rPr lang="ru-RU" dirty="0" smtClean="0"/>
              <a:t>.</a:t>
            </a:r>
          </a:p>
          <a:p>
            <a:r>
              <a:rPr lang="ru-RU" dirty="0"/>
              <a:t>Роден е на 25 март 1889 г. в София.</a:t>
            </a:r>
          </a:p>
          <a:p>
            <a:r>
              <a:rPr lang="ru-RU" dirty="0"/>
              <a:t>На Щъркелов дядо му бил свещеник и бил много висок, та му казвали Щрък-Кольо и оттам Щъркольо – Щъркела. Баща му Георги е бил майстор-обущар, а майка му – баба Мария – произхожда от Ниш. По баща са кореняци софиянци. Има двама братя – Милан и Георги</a:t>
            </a:r>
            <a:r>
              <a:rPr lang="ru-RU" dirty="0" smtClean="0"/>
              <a:t>.</a:t>
            </a:r>
          </a:p>
          <a:p>
            <a:r>
              <a:rPr lang="ru-RU" dirty="0"/>
              <a:t>Умира на 29 април 1961 г. в София.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4" y="1853248"/>
            <a:ext cx="2718487" cy="44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1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4" y="1454726"/>
            <a:ext cx="4835188" cy="5021243"/>
          </a:xfrm>
        </p:spPr>
        <p:txBody>
          <a:bodyPr>
            <a:normAutofit/>
          </a:bodyPr>
          <a:lstStyle/>
          <a:p>
            <a:r>
              <a:rPr lang="ru-RU" dirty="0"/>
              <a:t>През 1915 г. завършва живопис в Държавното художествено-индустриално училище в София при проф. Иван Мърквичка.</a:t>
            </a:r>
          </a:p>
          <a:p>
            <a:r>
              <a:rPr lang="ru-RU" dirty="0"/>
              <a:t>Рисува пейзажи и цветя предимно с акварел като създава свой маниер в тази област. </a:t>
            </a:r>
            <a:endParaRPr lang="ru-RU" dirty="0" smtClean="0"/>
          </a:p>
          <a:p>
            <a:r>
              <a:rPr lang="ru-RU" dirty="0" smtClean="0"/>
              <a:t>Между </a:t>
            </a:r>
            <a:r>
              <a:rPr lang="ru-RU" dirty="0"/>
              <a:t>най-добрите му творби са пейзажи от Рила, Пирин, Софийско и Търновско. </a:t>
            </a:r>
            <a:endParaRPr lang="ru-RU" dirty="0" smtClean="0"/>
          </a:p>
          <a:p>
            <a:r>
              <a:rPr lang="ru-RU" dirty="0" smtClean="0"/>
              <a:t>Съвършен </a:t>
            </a:r>
            <a:r>
              <a:rPr lang="ru-RU" dirty="0"/>
              <a:t>техник, характерен с рафинирания си реализъм. Създава школа в България, и има последователи в акварелната живопис</a:t>
            </a:r>
            <a:r>
              <a:rPr lang="ru-RU" dirty="0" smtClean="0"/>
              <a:t>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74" y="932572"/>
            <a:ext cx="4026850" cy="52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4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29789"/>
            <a:ext cx="8946541" cy="3797118"/>
          </a:xfrm>
        </p:spPr>
        <p:txBody>
          <a:bodyPr/>
          <a:lstStyle/>
          <a:p>
            <a:r>
              <a:rPr lang="ru-RU" dirty="0"/>
              <a:t>„</a:t>
            </a:r>
            <a:r>
              <a:rPr lang="ru-RU" i="1" dirty="0"/>
              <a:t>Когато рисувам – било пейзаж или цвете, аз чувам музика или като че ли прочитам стихове на Лермонтов или Надсон. А когато слушам голям оркестър или хор, аз виждам пейзаж… Тия пейзажи, що са дните на моите тъжни песни, тия малки мирове, на които душата се е спирала, споделяла е своето настроение. Там е истинският ѝ живот</a:t>
            </a:r>
            <a:r>
              <a:rPr lang="ru-RU" dirty="0"/>
              <a:t>“ – изповядва художникът Константин Щъркелов, наричан „цар на акварела“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08" y="3526586"/>
            <a:ext cx="4085968" cy="27281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6303" y="6254755"/>
            <a:ext cx="407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„Шипка“ (</a:t>
            </a:r>
            <a:r>
              <a:rPr lang="ru-RU" dirty="0"/>
              <a:t>50-те г. на ХХ в</a:t>
            </a:r>
            <a:r>
              <a:rPr lang="ru-RU" dirty="0" smtClean="0"/>
              <a:t>.)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01" y="3516497"/>
            <a:ext cx="3954162" cy="2738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8756" y="6254755"/>
            <a:ext cx="397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„Жътва“ (</a:t>
            </a:r>
            <a:r>
              <a:rPr lang="ru-RU" dirty="0"/>
              <a:t>20-те, 30-те г. на ХХ в </a:t>
            </a:r>
            <a:r>
              <a:rPr lang="ru-RU" dirty="0" smtClean="0"/>
              <a:t>.)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695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28" y="1396538"/>
            <a:ext cx="8946541" cy="4760422"/>
          </a:xfrm>
        </p:spPr>
        <p:txBody>
          <a:bodyPr/>
          <a:lstStyle/>
          <a:p>
            <a:r>
              <a:rPr lang="ru-RU" dirty="0"/>
              <a:t>След 9 септември 1944 г. К. Щъркелов е изселен, изключен е от </a:t>
            </a:r>
            <a:r>
              <a:rPr lang="ru-RU" dirty="0" smtClean="0"/>
              <a:t>СБХ(</a:t>
            </a:r>
            <a:r>
              <a:rPr lang="bg-BG" dirty="0"/>
              <a:t>Съюз на българските </a:t>
            </a:r>
            <a:r>
              <a:rPr lang="bg-BG" dirty="0" smtClean="0"/>
              <a:t>художници)</a:t>
            </a:r>
            <a:r>
              <a:rPr lang="ru-RU" dirty="0"/>
              <a:t> и прекарва пет месеца в Централния затвор. Творчеството му е отречено, обявен е за „чужд на прогресивните и революционни идеи, официален художник на буржоазния режим и царски любимец“.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56" y="3394143"/>
            <a:ext cx="2735405" cy="1780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" y="3037284"/>
            <a:ext cx="4047744" cy="3035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300" y="3015603"/>
            <a:ext cx="4697705" cy="30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Творби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68" y="2560569"/>
            <a:ext cx="4043839" cy="2681241"/>
          </a:xfrm>
        </p:spPr>
      </p:pic>
      <p:sp>
        <p:nvSpPr>
          <p:cNvPr id="5" name="TextBox 4"/>
          <p:cNvSpPr txBox="1"/>
          <p:nvPr/>
        </p:nvSpPr>
        <p:spPr>
          <a:xfrm>
            <a:off x="2079081" y="5297167"/>
            <a:ext cx="41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„Есен край София“ (1914)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29" y="2560569"/>
            <a:ext cx="4135395" cy="2692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0151" y="5308068"/>
            <a:ext cx="420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„</a:t>
            </a:r>
            <a:r>
              <a:rPr lang="bg-BG" dirty="0"/>
              <a:t>Пейзаж. Река“ (1928)</a:t>
            </a:r>
          </a:p>
        </p:txBody>
      </p:sp>
    </p:spTree>
    <p:extLst>
      <p:ext uri="{BB962C8B-B14F-4D97-AF65-F5344CB8AC3E}">
        <p14:creationId xmlns:p14="http://schemas.microsoft.com/office/powerpoint/2010/main" val="12759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46" y="1847209"/>
            <a:ext cx="4876800" cy="3486150"/>
          </a:xfrm>
        </p:spPr>
      </p:pic>
      <p:sp>
        <p:nvSpPr>
          <p:cNvPr id="5" name="TextBox 4"/>
          <p:cNvSpPr txBox="1"/>
          <p:nvPr/>
        </p:nvSpPr>
        <p:spPr>
          <a:xfrm>
            <a:off x="2517334" y="5439219"/>
            <a:ext cx="470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„Полски букет“ (1955)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14" y="1847209"/>
            <a:ext cx="4980214" cy="3486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0652" y="5439219"/>
            <a:ext cx="49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„Пирамидите </a:t>
            </a:r>
            <a:r>
              <a:rPr lang="bg-BG" dirty="0"/>
              <a:t>в </a:t>
            </a:r>
            <a:r>
              <a:rPr lang="bg-BG" dirty="0" smtClean="0"/>
              <a:t>Гиза“ (1926)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60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26" y="1261946"/>
            <a:ext cx="2905934" cy="4602158"/>
          </a:xfrm>
        </p:spPr>
      </p:pic>
      <p:sp>
        <p:nvSpPr>
          <p:cNvPr id="5" name="TextBox 4"/>
          <p:cNvSpPr txBox="1"/>
          <p:nvPr/>
        </p:nvSpPr>
        <p:spPr>
          <a:xfrm>
            <a:off x="2230769" y="5864104"/>
            <a:ext cx="392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 dirty="0" smtClean="0"/>
              <a:t>„Паркът </a:t>
            </a:r>
            <a:r>
              <a:rPr lang="bg-BG" i="1" dirty="0"/>
              <a:t>Монсо в </a:t>
            </a:r>
            <a:r>
              <a:rPr lang="bg-BG" i="1" dirty="0" smtClean="0"/>
              <a:t>Париж“ (</a:t>
            </a:r>
            <a:r>
              <a:rPr lang="bg-BG" dirty="0" smtClean="0"/>
              <a:t>1912)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58" y="1261946"/>
            <a:ext cx="3512981" cy="4602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8769" y="5864104"/>
            <a:ext cx="358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„</a:t>
            </a:r>
            <a:r>
              <a:rPr lang="bg-BG" dirty="0"/>
              <a:t>Цъфнали</a:t>
            </a:r>
            <a:r>
              <a:rPr lang="bg-BG" i="1" dirty="0"/>
              <a:t> </a:t>
            </a:r>
            <a:r>
              <a:rPr lang="bg-BG" dirty="0" smtClean="0"/>
              <a:t>клонки</a:t>
            </a:r>
            <a:r>
              <a:rPr lang="bg-BG" i="1" dirty="0" smtClean="0"/>
              <a:t>“ </a:t>
            </a:r>
            <a:r>
              <a:rPr lang="bg-BG" dirty="0" smtClean="0"/>
              <a:t>(1925)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86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44" y="2092460"/>
            <a:ext cx="6484633" cy="3879972"/>
          </a:xfrm>
        </p:spPr>
      </p:pic>
      <p:sp>
        <p:nvSpPr>
          <p:cNvPr id="5" name="TextBox 4"/>
          <p:cNvSpPr txBox="1"/>
          <p:nvPr/>
        </p:nvSpPr>
        <p:spPr>
          <a:xfrm>
            <a:off x="3945924" y="6026978"/>
            <a:ext cx="58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„Китка от Родопите“ (02.08.1919)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01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189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Константин Щъркелов</vt:lpstr>
      <vt:lpstr>Биография</vt:lpstr>
      <vt:lpstr>PowerPoint Presentation</vt:lpstr>
      <vt:lpstr>PowerPoint Presentation</vt:lpstr>
      <vt:lpstr>PowerPoint Presentation</vt:lpstr>
      <vt:lpstr>Творби  </vt:lpstr>
      <vt:lpstr>PowerPoint Presentation</vt:lpstr>
      <vt:lpstr>PowerPoint Presentation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Константин Щъркелов</dc:title>
  <dc:creator>ADMIN</dc:creator>
  <cp:lastModifiedBy>PC</cp:lastModifiedBy>
  <cp:revision>19</cp:revision>
  <dcterms:created xsi:type="dcterms:W3CDTF">2021-11-18T07:23:26Z</dcterms:created>
  <dcterms:modified xsi:type="dcterms:W3CDTF">2024-08-07T10:40:06Z</dcterms:modified>
</cp:coreProperties>
</file>