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787" r:id="rId15"/>
    <p:sldId id="610" r:id="rId16"/>
    <p:sldId id="751" r:id="rId17"/>
    <p:sldId id="752" r:id="rId18"/>
    <p:sldId id="649" r:id="rId19"/>
    <p:sldId id="753" r:id="rId20"/>
    <p:sldId id="758" r:id="rId21"/>
    <p:sldId id="785" r:id="rId22"/>
    <p:sldId id="786" r:id="rId23"/>
    <p:sldId id="788" r:id="rId24"/>
    <p:sldId id="757" r:id="rId25"/>
    <p:sldId id="754" r:id="rId26"/>
    <p:sldId id="768" r:id="rId27"/>
    <p:sldId id="755" r:id="rId28"/>
    <p:sldId id="759" r:id="rId29"/>
    <p:sldId id="767" r:id="rId30"/>
    <p:sldId id="756" r:id="rId31"/>
    <p:sldId id="760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87" autoAdjust="0"/>
    <p:restoredTop sz="95038" autoAdjust="0"/>
  </p:normalViewPr>
  <p:slideViewPr>
    <p:cSldViewPr showGuides="1">
      <p:cViewPr varScale="1">
        <p:scale>
          <a:sx n="87" d="100"/>
          <a:sy n="87" d="100"/>
        </p:scale>
        <p:origin x="62" y="149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	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304" y="1213705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     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36403" y="3204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Използваме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2400" dirty="0"/>
              <a:t> </a:t>
            </a:r>
            <a:r>
              <a:rPr lang="bg-BG" sz="2400" dirty="0"/>
              <a:t>и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методи за </a:t>
            </a:r>
            <a:r>
              <a:rPr lang="bg-BG" sz="2400" b="1" dirty="0"/>
              <a:t>сортиране</a:t>
            </a:r>
            <a:r>
              <a:rPr lang="bg-BG" sz="2400" dirty="0"/>
              <a:t> на </a:t>
            </a:r>
            <a:r>
              <a:rPr lang="bg-BG" sz="2400" b="1" dirty="0"/>
              <a:t>данните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1781062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808C35-8D4B-5557-18D6-9F73854BE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150" y="4282955"/>
            <a:ext cx="11125200" cy="2372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r>
              <a:rPr lang="bg-BG" sz="2800" dirty="0"/>
              <a:t>Свързваме се с </a:t>
            </a:r>
            <a:r>
              <a:rPr lang="en-US" sz="2800" b="1" dirty="0"/>
              <a:t>EF Core</a:t>
            </a:r>
          </a:p>
          <a:p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 </a:t>
            </a:r>
            <a:r>
              <a:rPr lang="en-US" sz="28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</a:p>
          <a:p>
            <a:r>
              <a:rPr lang="bg-BG" sz="2800" b="1" dirty="0"/>
              <a:t>Забраняваме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редактирането</a:t>
            </a:r>
            <a:r>
              <a:rPr lang="bg-BG" sz="2800" dirty="0"/>
              <a:t> на колоните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endParaRPr lang="en-BG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 err="1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522485" y="2754000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88" y="2305381"/>
            <a:ext cx="11553542" cy="32958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05" y="1824300"/>
            <a:ext cx="3995593" cy="1604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8030" y="1314000"/>
            <a:ext cx="11475000" cy="360365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0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0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                       </a:t>
            </a:r>
            <a:r>
              <a:rPr lang="en-US" sz="20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82220"/>
            <a:ext cx="11125200" cy="545031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</a:t>
            </a:r>
            <a:r>
              <a:rPr lang="bg-BG" sz="2800" b="1" dirty="0"/>
              <a:t>отношенията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Филтриране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сортиране</a:t>
            </a:r>
            <a:r>
              <a:rPr lang="bg-BG" sz="2800" dirty="0">
                <a:solidFill>
                  <a:schemeClr val="bg2"/>
                </a:solidFill>
              </a:rPr>
              <a:t>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b="1" dirty="0">
                <a:solidFill>
                  <a:schemeClr val="bg2"/>
                </a:solidFill>
              </a:rPr>
              <a:t>LINQ</a:t>
            </a:r>
            <a:r>
              <a:rPr lang="en-US" sz="2600" dirty="0">
                <a:solidFill>
                  <a:schemeClr val="bg2"/>
                </a:solidFill>
              </a:rPr>
              <a:t> </a:t>
            </a:r>
            <a:r>
              <a:rPr lang="bg-BG" sz="26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61767</TotalTime>
  <Words>1906</Words>
  <Application>Microsoft Office PowerPoint</Application>
  <PresentationFormat>Widescreen</PresentationFormat>
  <Paragraphs>332</Paragraphs>
  <Slides>34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413</cp:revision>
  <dcterms:created xsi:type="dcterms:W3CDTF">2018-05-23T13:08:44Z</dcterms:created>
  <dcterms:modified xsi:type="dcterms:W3CDTF">2024-12-23T09:41:59Z</dcterms:modified>
  <cp:category/>
</cp:coreProperties>
</file>