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31" r:id="rId17"/>
    <p:sldId id="527" r:id="rId18"/>
    <p:sldId id="528" r:id="rId19"/>
    <p:sldId id="533" r:id="rId20"/>
    <p:sldId id="534" r:id="rId21"/>
    <p:sldId id="535" r:id="rId22"/>
    <p:sldId id="548" r:id="rId23"/>
    <p:sldId id="536" r:id="rId24"/>
    <p:sldId id="544" r:id="rId25"/>
    <p:sldId id="545" r:id="rId26"/>
    <p:sldId id="546" r:id="rId27"/>
    <p:sldId id="547" r:id="rId28"/>
    <p:sldId id="549" r:id="rId29"/>
    <p:sldId id="538" r:id="rId30"/>
    <p:sldId id="539" r:id="rId31"/>
    <p:sldId id="540" r:id="rId32"/>
    <p:sldId id="343" r:id="rId33"/>
    <p:sldId id="401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48"/>
            <p14:sldId id="536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7"/>
            <p14:sldId id="549"/>
          </p14:sldIdLst>
        </p14:section>
        <p14:section name="Методи" id="{524E629E-3CB4-4E51-BBFC-4CFD86818547}">
          <p14:sldIdLst>
            <p14:sldId id="538"/>
            <p14:sldId id="539"/>
            <p14:sldId id="540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1" autoAdjust="0"/>
    <p:restoredTop sz="95241" autoAdjust="0"/>
  </p:normalViewPr>
  <p:slideViewPr>
    <p:cSldViewPr showGuides="1">
      <p:cViewPr varScale="1">
        <p:scale>
          <a:sx n="68" d="100"/>
          <a:sy n="68" d="100"/>
        </p:scale>
        <p:origin x="224" y="20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6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382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794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Конструктори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9231"/>
              <a:gd name="adj2" fmla="val -32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68093"/>
              <a:gd name="adj2" fmla="val -669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„квадрат“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5814" y="2567642"/>
            <a:ext cx="7083698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Square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-side:int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0406" y="1231289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bg-BG" sz="3600" noProof="1"/>
              <a:t>който има частно поле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600" noProof="1"/>
              <a:t> </a:t>
            </a:r>
            <a:r>
              <a:rPr lang="bg-BG" sz="3600" noProof="1"/>
              <a:t>и </a:t>
            </a:r>
            <a:br>
              <a:rPr lang="en-US" sz="3600" noProof="1"/>
            </a:br>
            <a:r>
              <a:rPr lang="bg-BG" sz="3600" noProof="1"/>
              <a:t>публично свойство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600" noProof="1"/>
              <a:t>.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362383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„триъгълник“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4403416" y="3874379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193151" y="2492910"/>
            <a:ext cx="6202129" cy="3691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SideA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TODO: </a:t>
            </a:r>
            <a:r>
              <a:rPr lang="bg-BG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Добавете кода за другите 2 страни</a:t>
            </a:r>
            <a:endParaRPr lang="en-GB" sz="2399" noProof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849904" y="2820032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Triangle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-sideA:int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-sideB:int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-sideC:int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https://judge.softuni.org/Contests/Practice/Index/3933#1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0" y="1322036"/>
            <a:ext cx="12192000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частни полета за трите </a:t>
            </a:r>
            <a:br>
              <a:rPr lang="bg-BG" sz="3000" noProof="1"/>
            </a:br>
            <a:r>
              <a:rPr lang="bg-BG" sz="3000" noProof="1"/>
              <a:t>страни –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sideA</a:t>
            </a:r>
            <a:r>
              <a:rPr lang="en-US" sz="3000" noProof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</a:t>
            </a:r>
            <a:r>
              <a:rPr lang="en-US" sz="3000" noProof="1"/>
              <a:t> </a:t>
            </a:r>
            <a:r>
              <a:rPr lang="bg-BG" sz="3000" noProof="1"/>
              <a:t>и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sideC</a:t>
            </a:r>
            <a:r>
              <a:rPr lang="bg-BG" sz="3000" noProof="1"/>
              <a:t> и публични свойства за същите страни</a:t>
            </a:r>
            <a:br>
              <a:rPr lang="en-US" sz="3000" noProof="1"/>
            </a:b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tx1"/>
                </a:solidFill>
              </a:rPr>
              <a:t>int Width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int Height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string Color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7F190-BE4A-98F7-15DB-7FD1AB063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9EF9-8507-FB75-BAAA-D2EBCD2CC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bg-BG" dirty="0"/>
              <a:t>Можем да създаваме </a:t>
            </a:r>
            <a:r>
              <a:rPr lang="bg-BG" b="1" dirty="0"/>
              <a:t>обекти</a:t>
            </a:r>
            <a:r>
              <a:rPr lang="bg-BG" dirty="0"/>
              <a:t> от дефинирания клас: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232C-D1C9-848B-4C7E-80F1AF96C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561828"/>
          </a:xfrm>
        </p:spPr>
        <p:txBody>
          <a:bodyPr/>
          <a:lstStyle/>
          <a:p>
            <a:r>
              <a:rPr lang="en-US" noProof="1"/>
              <a:t>var r1 = new Rectangle(30, 20, "white");</a:t>
            </a:r>
          </a:p>
          <a:p>
            <a:r>
              <a:rPr lang="en-US" noProof="1"/>
              <a:t>var r2 = new Rectangle(15, 15, "green");</a:t>
            </a:r>
          </a:p>
          <a:p>
            <a:endParaRPr lang="en-US" noProof="1"/>
          </a:p>
          <a:p>
            <a:r>
              <a:rPr lang="en-US" noProof="1"/>
              <a:t>Console.WriteLine("r1 area: " + r1.Width * r1.Height);</a:t>
            </a:r>
          </a:p>
          <a:p>
            <a:r>
              <a:rPr lang="en-US" noProof="1"/>
              <a:t>Console.WriteLine("r2 area: " + r2.Width * r2.Height);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9ABE1-AD47-9550-B138-6DA250B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„триъгълник“ с конструктор</a:t>
            </a:r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907824" y="2934000"/>
            <a:ext cx="8370000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Triangle(int sideA, int sideB, int sideC)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  this.SideA =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    // TODO: </a:t>
            </a:r>
            <a:r>
              <a:rPr lang="bg-BG" sz="2399" dirty="0">
                <a:solidFill>
                  <a:schemeClr val="accent2"/>
                </a:solidFill>
              </a:rPr>
              <a:t>добавете кода за другите 2 страни</a:t>
            </a:r>
            <a:endParaRPr lang="en-GB" sz="2399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https://judge.softuni.org/Contests/Practice/Index/3933#2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289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Използвайте класа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600" dirty="0"/>
              <a:t> </a:t>
            </a:r>
            <a:r>
              <a:rPr lang="bg-BG" sz="3600" dirty="0"/>
              <a:t>от предишната задача и </a:t>
            </a:r>
            <a:br>
              <a:rPr lang="en-US" sz="3600" dirty="0"/>
            </a:br>
            <a:r>
              <a:rPr lang="bg-BG" sz="3600" dirty="0"/>
              <a:t>добавете </a:t>
            </a:r>
            <a:r>
              <a:rPr lang="bg-BG" sz="3600" b="1" dirty="0">
                <a:solidFill>
                  <a:schemeClr val="bg1"/>
                </a:solidFill>
              </a:rPr>
              <a:t>конструктор</a:t>
            </a:r>
            <a:r>
              <a:rPr lang="bg-BG" sz="3600" dirty="0"/>
              <a:t>, който приема трите му страни</a:t>
            </a: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333043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Клас „триъгълник“ с метод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7695" y="2966936"/>
            <a:ext cx="4396588" cy="2798077"/>
            <a:chOff x="-306388" y="2240208"/>
            <a:chExt cx="3137848" cy="209562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-sideA:int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-sideB:int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+CalcCircumference():int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/>
              <a:t>Към класа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3200" dirty="0"/>
              <a:t> </a:t>
            </a:r>
            <a:r>
              <a:rPr lang="bg-BG" sz="3200" dirty="0"/>
              <a:t>добавете метод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calcCircumference()</a:t>
            </a:r>
            <a:r>
              <a:rPr lang="en-GB" sz="3200" dirty="0"/>
              <a:t>, </a:t>
            </a:r>
            <a:r>
              <a:rPr lang="bg-BG" sz="3200" dirty="0"/>
              <a:t>който изчислява обиколката на триъгълника.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D698A3D-D382-1416-8321-0B0DA7E6A2D3}"/>
              </a:ext>
            </a:extLst>
          </p:cNvPr>
          <p:cNvSpPr txBox="1">
            <a:spLocks/>
          </p:cNvSpPr>
          <p:nvPr/>
        </p:nvSpPr>
        <p:spPr>
          <a:xfrm>
            <a:off x="5941827" y="3291713"/>
            <a:ext cx="5627849" cy="2138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int CalcCircumference()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return this.SideA </a:t>
            </a:r>
            <a:br>
              <a:rPr lang="en-GB" sz="2399" noProof="1">
                <a:solidFill>
                  <a:schemeClr val="tx1"/>
                </a:solidFill>
              </a:rPr>
            </a:br>
            <a:r>
              <a:rPr lang="en-GB" sz="2399" noProof="1">
                <a:solidFill>
                  <a:schemeClr val="tx1"/>
                </a:solidFill>
              </a:rPr>
              <a:t>   + this.SideB + this.SideC;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D58E8CBC-8A92-3384-8449-03A02832B767}"/>
              </a:ext>
            </a:extLst>
          </p:cNvPr>
          <p:cNvSpPr/>
          <p:nvPr/>
        </p:nvSpPr>
        <p:spPr>
          <a:xfrm>
            <a:off x="5065141" y="4128926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Обекти и класове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</TotalTime>
  <Words>2268</Words>
  <Application>Microsoft Macintosh PowerPoint</Application>
  <PresentationFormat>Widescreen</PresentationFormat>
  <Paragraphs>410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Примери: Обекти и класове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Клас „квадрат“</vt:lpstr>
      <vt:lpstr>Задача: Клас „триъгълник“</vt:lpstr>
      <vt:lpstr>Инициализация на обекти</vt:lpstr>
      <vt:lpstr>Конструктори</vt:lpstr>
      <vt:lpstr>Първоначално състояние на обекта</vt:lpstr>
      <vt:lpstr>Извикване на конструктор</vt:lpstr>
      <vt:lpstr>Задача: Клас „триъгълник“ с конструктор</vt:lpstr>
      <vt:lpstr>Дефиниране на поведение на класа</vt:lpstr>
      <vt:lpstr>Методи</vt:lpstr>
      <vt:lpstr>Задача: Клас „триъгълник“ с метод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252</cp:revision>
  <dcterms:created xsi:type="dcterms:W3CDTF">2018-05-23T13:08:44Z</dcterms:created>
  <dcterms:modified xsi:type="dcterms:W3CDTF">2023-05-17T12:14:26Z</dcterms:modified>
  <cp:category>programming;education;software engineering;software development</cp:category>
</cp:coreProperties>
</file>