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95241" autoAdjust="0"/>
  </p:normalViewPr>
  <p:slideViewPr>
    <p:cSldViewPr showGuides="1">
      <p:cViewPr varScale="1">
        <p:scale>
          <a:sx n="110" d="100"/>
          <a:sy n="110" d="100"/>
        </p:scale>
        <p:origin x="45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Намаляване</a:t>
            </a:r>
            <a:r>
              <a:rPr lang="bg-BG" baseline="0"/>
              <a:t> на населението в периода 2013-2017г.</a:t>
            </a:r>
            <a:endParaRPr lang="bg-B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оформление на клетки и данни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40926"/>
            <a:ext cx="1769683" cy="793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48492"/>
            <a:ext cx="3085142" cy="28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51181"/>
              </p:ext>
            </p:extLst>
          </p:nvPr>
        </p:nvGraphicFramePr>
        <p:xfrm>
          <a:off x="2638105" y="1764369"/>
          <a:ext cx="69056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97127" y="1808410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46000" y="1246500"/>
            <a:ext cx="1845000" cy="675000"/>
          </a:xfrm>
          <a:prstGeom prst="wedgeRoundRectCallout">
            <a:avLst>
              <a:gd name="adj1" fmla="val 102833"/>
              <a:gd name="adj2" fmla="val 50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363069" y="2816010"/>
            <a:ext cx="2739445" cy="1334371"/>
          </a:xfrm>
          <a:prstGeom prst="wedgeRoundRectCallout">
            <a:avLst>
              <a:gd name="adj1" fmla="val -46214"/>
              <a:gd name="adj2" fmla="val 7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14715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822580" y="1290190"/>
            <a:ext cx="1845000" cy="675000"/>
          </a:xfrm>
          <a:prstGeom prst="wedgeRoundRectCallout">
            <a:avLst>
              <a:gd name="adj1" fmla="val -83750"/>
              <a:gd name="adj2" fmla="val 97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6000" y="3024000"/>
            <a:ext cx="6570000" cy="1710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4"/>
          <a:stretch/>
        </p:blipFill>
        <p:spPr>
          <a:xfrm>
            <a:off x="0" y="1099695"/>
            <a:ext cx="12192000" cy="583930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41000" y="3294000"/>
            <a:ext cx="463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1000" y="1449001"/>
            <a:ext cx="162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0" y="1097709"/>
            <a:ext cx="12192000" cy="5760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4" y="1269000"/>
            <a:ext cx="5037252" cy="280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539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25760" y="3702486"/>
            <a:ext cx="3012985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65956"/>
            <a:ext cx="12192000" cy="58193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46000" y="1369891"/>
            <a:ext cx="2565000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</TotalTime>
  <Words>631</Words>
  <Application>Microsoft Office PowerPoint</Application>
  <PresentationFormat>Widescreen</PresentationFormat>
  <Paragraphs>126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Диаграми и оформление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179</cp:revision>
  <dcterms:created xsi:type="dcterms:W3CDTF">2018-05-23T13:08:44Z</dcterms:created>
  <dcterms:modified xsi:type="dcterms:W3CDTF">2023-10-19T17:17:10Z</dcterms:modified>
  <cp:category/>
</cp:coreProperties>
</file>