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87" r:id="rId27"/>
    <p:sldId id="776" r:id="rId28"/>
    <p:sldId id="784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5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5" autoAdjust="0"/>
    <p:restoredTop sz="95188" autoAdjust="0"/>
  </p:normalViewPr>
  <p:slideViewPr>
    <p:cSldViewPr showGuides="1">
      <p:cViewPr varScale="1">
        <p:scale>
          <a:sx n="80" d="100"/>
          <a:sy n="80" d="100"/>
        </p:scale>
        <p:origin x="208" y="8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7:50.452" idx="2">
    <p:pos x="10" y="10"/>
    <p:text>Ще се смени с друга форма от проекта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8:22.172" idx="3">
    <p:pos x="10" y="10"/>
    <p:text>Ще се добави и форма за потребители при Админ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7:11.526" idx="1">
    <p:pos x="10" y="10"/>
    <p:text>Бутон за изтриване на админ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30:17.617" idx="4">
    <p:pos x="10" y="10"/>
    <p:text>Таблица с потребители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41:51.625" idx="5">
    <p:pos x="10" y="10"/>
    <p:text>Админът ще може ли да променя потребителско име и парола на админите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BG" sz="2400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покажи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редактиране</a:t>
            </a:r>
            <a:r>
              <a:rPr lang="bg-BG" dirty="0"/>
              <a:t> </a:t>
            </a:r>
            <a:r>
              <a:rPr lang="bg-BG" b="1" dirty="0"/>
              <a:t>на 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51014</TotalTime>
  <Words>1708</Words>
  <Application>Microsoft Macintosh PowerPoint</Application>
  <PresentationFormat>Widescreen</PresentationFormat>
  <Paragraphs>266</Paragraphs>
  <Slides>31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424</cp:revision>
  <dcterms:created xsi:type="dcterms:W3CDTF">2018-05-23T13:08:44Z</dcterms:created>
  <dcterms:modified xsi:type="dcterms:W3CDTF">2024-09-21T11:12:38Z</dcterms:modified>
  <cp:category/>
</cp:coreProperties>
</file>