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433" r:id="rId15"/>
    <p:sldId id="483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02" r:id="rId28"/>
    <p:sldId id="584" r:id="rId29"/>
    <p:sldId id="604" r:id="rId30"/>
    <p:sldId id="605" r:id="rId31"/>
    <p:sldId id="445" r:id="rId32"/>
    <p:sldId id="450" r:id="rId33"/>
    <p:sldId id="673" r:id="rId34"/>
    <p:sldId id="638" r:id="rId35"/>
    <p:sldId id="639" r:id="rId36"/>
    <p:sldId id="641" r:id="rId37"/>
    <p:sldId id="642" r:id="rId38"/>
    <p:sldId id="644" r:id="rId39"/>
    <p:sldId id="645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0" r:id="rId62"/>
    <p:sldId id="671" r:id="rId63"/>
    <p:sldId id="672" r:id="rId64"/>
    <p:sldId id="674" r:id="rId65"/>
    <p:sldId id="675" r:id="rId66"/>
    <p:sldId id="677" r:id="rId67"/>
    <p:sldId id="678" r:id="rId68"/>
    <p:sldId id="679" r:id="rId69"/>
    <p:sldId id="680" r:id="rId70"/>
    <p:sldId id="681" r:id="rId71"/>
    <p:sldId id="682" r:id="rId72"/>
    <p:sldId id="683" r:id="rId73"/>
    <p:sldId id="684" r:id="rId74"/>
    <p:sldId id="685" r:id="rId75"/>
    <p:sldId id="686" r:id="rId76"/>
    <p:sldId id="687" r:id="rId77"/>
    <p:sldId id="580" r:id="rId78"/>
    <p:sldId id="504" r:id="rId79"/>
    <p:sldId id="505" r:id="rId80"/>
    <p:sldId id="50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Работа с по-сложни For-цикли" id="{9C974183-0F4E-4053-BEA5-DFDA11F8783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661F5-3404-4AC1-ACA5-BEF8106D40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07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385" y="1335401"/>
            <a:ext cx="4486281" cy="672175"/>
          </a:xfrm>
          <a:prstGeom prst="wedgeRoundRectCallout">
            <a:avLst>
              <a:gd name="adj1" fmla="val 14263"/>
              <a:gd name="adj2" fmla="val 1556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</a:t>
            </a:r>
            <a:r>
              <a:rPr lang="bg-BG" sz="2800" b="1">
                <a:solidFill>
                  <a:srgbClr val="FFFFFF"/>
                </a:solidFill>
              </a:rPr>
              <a:t>: -</a:t>
            </a:r>
            <a:r>
              <a:rPr lang="bg-BG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620753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52661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8" y="1829219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3" y="2514840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6" y="3050979"/>
            <a:ext cx="2818666" cy="911283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8760718" cy="42277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55441" y="6306196"/>
            <a:ext cx="962479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bg-BG" sz="3599" dirty="0"/>
              <a:t> </a:t>
            </a:r>
            <a:r>
              <a:rPr lang="bg-BG" sz="3599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599" dirty="0"/>
              <a:t>Прочита</a:t>
            </a:r>
            <a:r>
              <a:rPr lang="bg-BG" sz="3599" b="1" dirty="0"/>
              <a:t>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bg-BG" sz="3599" dirty="0"/>
              <a:t> последователни пъти числа и ги сумира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Извежда пресметнатата сума</a:t>
            </a:r>
            <a:endParaRPr lang="en-US" sz="3599" dirty="0">
              <a:cs typeface="Calibri" panose="020F0502020204030204" pitchFamily="34" charset="0"/>
            </a:endParaRPr>
          </a:p>
          <a:p>
            <a:r>
              <a:rPr lang="bg-BG" sz="3599" dirty="0"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313" y="4851251"/>
            <a:ext cx="879025" cy="15723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6" y="54850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7284" y="4946626"/>
            <a:ext cx="914161" cy="1312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7194" y="5336127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3843" y="549670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800" y="4537359"/>
            <a:ext cx="914161" cy="21307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8161" y="5370812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810" y="549670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455" y="5370812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BCA8BD5-4F54-452C-A013-AD26241F6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7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694985" y="407187"/>
            <a:ext cx="2376821" cy="73133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input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145474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76757" y="3401215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40638" y="4026912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4237904" y="5376003"/>
            <a:ext cx="3290983" cy="1030372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49028" y="4036658"/>
            <a:ext cx="587394" cy="1854532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909765" y="4728341"/>
            <a:ext cx="76717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34960" y="3683504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694985" y="1774223"/>
            <a:ext cx="2376821" cy="95987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399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769999" y="3322748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302599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5072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DFD93776-CFF9-4AAF-9182-567A871BF5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767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0254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5831" y="3315582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691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0" y="2286298"/>
            <a:ext cx="1255472" cy="983618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51" y="4298158"/>
            <a:ext cx="1255472" cy="983618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55" y="307023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552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88" y="3070234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906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708" y="3070233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964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99456" y="6357245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878" y="2318040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918" y="452631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 </a:t>
            </a:r>
          </a:p>
          <a:p>
            <a:pPr lvl="1"/>
            <a:r>
              <a:rPr lang="bg-BG" sz="3399" dirty="0"/>
              <a:t>Чете текст(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r>
              <a:rPr lang="bg-BG" sz="3399" dirty="0"/>
              <a:t>)</a:t>
            </a:r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текста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91" y="4775625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0" y="3368475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145" y="4884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775625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3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4905887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9944" y="1719000"/>
            <a:ext cx="776131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Console.WriteLine(input[i]);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277345"/>
            <a:ext cx="3096344" cy="792644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466466"/>
            <a:ext cx="3594864" cy="792644"/>
          </a:xfrm>
          <a:prstGeom prst="wedgeRoundRectCallout">
            <a:avLst>
              <a:gd name="adj1" fmla="val -35046"/>
              <a:gd name="adj2" fmla="val -8868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>
                <a:solidFill>
                  <a:srgbClr val="FFFFFF"/>
                </a:solidFill>
              </a:rPr>
              <a:t>индекс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2184" y="1268761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552184" y="6309321"/>
            <a:ext cx="952251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199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/>
              <a:t>,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0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7" y="3040250"/>
            <a:ext cx="1751850" cy="58362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8" y="5240866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</a:t>
            </a:r>
            <a:r>
              <a:rPr lang="bg-BG" sz="2800" b="1">
                <a:solidFill>
                  <a:srgbClr val="FFFFFF"/>
                </a:solidFill>
              </a:rPr>
              <a:t>изпълнение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повторение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05594" y="2852937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7968208" y="3337791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11509" y="3771245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05594" y="4666247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7968208" y="5201837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3880" y="5336389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399572" y="4570654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735355" y="4832314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895740" y="4636497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576010" y="3554414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 latinLnBrk="0"/>
            <a:r>
              <a:rPr lang="bg-BG" sz="3499" dirty="0"/>
              <a:t>Не може да съществува самостоятелно 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4293378" cy="990342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57130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7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408" y="3356992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565686" y="4598236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464" y="3723595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 когато получи </a:t>
            </a:r>
            <a:r>
              <a:rPr lang="bg-BG" sz="3199" b="1" dirty="0">
                <a:solidFill>
                  <a:schemeClr val="bg1"/>
                </a:solidFill>
              </a:rPr>
              <a:t>сума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77645"/>
            <a:ext cx="4189909" cy="969955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3630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23" y="2214318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49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0" y="4283779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06" y="3585796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581295" y="1499544"/>
            <a:ext cx="4513785" cy="3162224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en-US" sz="3599"/>
              <a:t>Циклите в програмирането ни позволяват да повтаряме </a:t>
            </a:r>
            <a:r>
              <a:rPr lang="en-US" sz="3599" b="1">
                <a:solidFill>
                  <a:schemeClr val="bg1"/>
                </a:solidFill>
              </a:rPr>
              <a:t>едни и същи действия </a:t>
            </a:r>
            <a:r>
              <a:rPr lang="en-US" sz="3599"/>
              <a:t>определен брой пъти: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551776"/>
            <a:ext cx="10338247" cy="4138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335360" y="6237313"/>
            <a:ext cx="11449272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4445" y="1836673"/>
            <a:ext cx="7243113" cy="3184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67923" y="1861067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260816" y="3896147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621713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9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426462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779" lvl="1" indent="0">
              <a:buNone/>
            </a:pPr>
            <a:r>
              <a:rPr lang="bg-BG" sz="2599" dirty="0"/>
              <a:t>"</a:t>
            </a:r>
            <a:r>
              <a:rPr lang="bg-BG" sz="2599" dirty="0">
                <a:solidFill>
                  <a:schemeClr val="bg1"/>
                </a:solidFill>
              </a:rPr>
              <a:t>{име на ученика} </a:t>
            </a:r>
            <a:r>
              <a:rPr lang="en-US" sz="2599" b="1" dirty="0">
                <a:solidFill>
                  <a:schemeClr val="bg1"/>
                </a:solidFill>
              </a:rPr>
              <a:t>has been excluded at 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599" b="1" dirty="0">
                <a:solidFill>
                  <a:schemeClr val="bg1"/>
                </a:solidFill>
              </a:rPr>
              <a:t>grade</a:t>
            </a:r>
            <a:r>
              <a:rPr lang="en-US" sz="2599" dirty="0"/>
              <a:t>"</a:t>
            </a:r>
          </a:p>
          <a:p>
            <a:pPr lvl="1" latinLnBrk="0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377774" lvl="1" indent="0">
              <a:buNone/>
            </a:pPr>
            <a:r>
              <a:rPr lang="bg-BG" sz="2599" dirty="0"/>
              <a:t>"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име на ученика</a:t>
            </a:r>
            <a:r>
              <a:rPr lang="en-US" sz="2599" dirty="0">
                <a:solidFill>
                  <a:schemeClr val="bg1"/>
                </a:solidFill>
              </a:rPr>
              <a:t>}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599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5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99" b="1" dirty="0">
                <a:solidFill>
                  <a:schemeClr val="bg1"/>
                </a:solidFill>
              </a:rPr>
              <a:t>: 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599" dirty="0">
                <a:solidFill>
                  <a:schemeClr val="bg1"/>
                </a:solidFill>
              </a:rPr>
              <a:t>}</a:t>
            </a:r>
            <a:r>
              <a:rPr lang="bg-BG" sz="2599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7769" y="377181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3174" y="342712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5742" y="3772076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4588" y="1335008"/>
            <a:ext cx="10242825" cy="48302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843" y="3347584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79536" y="2348881"/>
            <a:ext cx="2939929" cy="938567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13194" y="2348881"/>
            <a:ext cx="2191319" cy="878431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90296" y="2348881"/>
            <a:ext cx="1980684" cy="878431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96" y="4041770"/>
            <a:ext cx="2069656" cy="708711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42" y="5206756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</a:rPr>
            </a:b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86039" y="4675529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883935" y="3464070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408687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321264"/>
            <a:ext cx="3885188" cy="1300833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334730"/>
            <a:ext cx="3885188" cy="1300833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27965" y="1232287"/>
            <a:ext cx="2159247" cy="5141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172175" y="1232858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199" noProof="1"/>
              <a:t>Външният цикъл отговаря за часовете</a:t>
            </a:r>
          </a:p>
          <a:p>
            <a:pPr marL="1066099" lvl="1" indent="-457063"/>
            <a:r>
              <a:rPr lang="en-US" sz="2999" noProof="1"/>
              <a:t>Вътрешния за 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8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884207" cy="1473618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51" y="6381529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" y="3763943"/>
            <a:ext cx="3455668" cy="1474002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бъде </a:t>
            </a:r>
            <a:r>
              <a:rPr lang="en-US" sz="2399" b="1" dirty="0">
                <a:solidFill>
                  <a:schemeClr val="bg2"/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375887"/>
            <a:ext cx="3199567" cy="119983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Преминаване към следваща итерация с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999" dirty="0"/>
              <a:t> </a:t>
            </a:r>
            <a:r>
              <a:rPr lang="bg-BG" sz="3999" dirty="0"/>
              <a:t>в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7552" y="5168576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8236" y="5302428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946" y="5157192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5110</Words>
  <Application>Microsoft Office PowerPoint</Application>
  <PresentationFormat>Widescreen</PresentationFormat>
  <Paragraphs>1005</Paragraphs>
  <Slides>80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Повторение докато е вярно дадено условие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(1)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12</cp:revision>
  <dcterms:created xsi:type="dcterms:W3CDTF">2018-05-23T13:08:44Z</dcterms:created>
  <dcterms:modified xsi:type="dcterms:W3CDTF">2021-09-01T12:53:43Z</dcterms:modified>
  <cp:category>computer programming;programming;C#;програмиране;кодиране</cp:category>
</cp:coreProperties>
</file>