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1012" r:id="rId2"/>
    <p:sldId id="1013" r:id="rId3"/>
    <p:sldId id="1015" r:id="rId4"/>
    <p:sldId id="1016" r:id="rId5"/>
    <p:sldId id="1084" r:id="rId6"/>
    <p:sldId id="1085" r:id="rId7"/>
    <p:sldId id="1018" r:id="rId8"/>
    <p:sldId id="1072" r:id="rId9"/>
    <p:sldId id="1073" r:id="rId10"/>
    <p:sldId id="1019" r:id="rId11"/>
    <p:sldId id="1020" r:id="rId12"/>
    <p:sldId id="1021" r:id="rId13"/>
    <p:sldId id="1022" r:id="rId14"/>
    <p:sldId id="1005" r:id="rId15"/>
    <p:sldId id="401" r:id="rId16"/>
    <p:sldId id="493" r:id="rId17"/>
    <p:sldId id="4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DDA6712-C56B-465C-B494-68A498170751}">
          <p14:sldIdLst>
            <p14:sldId id="1012"/>
            <p14:sldId id="1013"/>
          </p14:sldIdLst>
        </p14:section>
        <p14:section name="User-Defined Functions" id="{5CDB8959-FA1B-4216-BCCC-76C2A54C0521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Conclusion" id="{DAE5AA4E-7C03-4184-A4AF-4364E6C8327A}">
          <p14:sldIdLst>
            <p14:sldId id="100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96D05-3BE9-4E26-BC6A-2908D2DE70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514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7DD5DC7-2599-4B12-A401-97380E4CBC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720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06C8FA-1B36-404B-8648-3874838D2D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79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E5A1F0-FD60-495F-A91C-3E7C527AC6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29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FD80AD1-D58E-4D43-B87D-9D0E4F878B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2798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36F2B-1E13-47BD-B62E-17172D1FE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78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D3E4FC9-419C-4036-8C1B-A44B78881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538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6804F-4469-4F9B-9047-B3D4BEFEC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325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D5EC7F-EFCB-45AF-99F3-550631414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996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13E96-40F9-4551-BC54-E5B0657079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89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ECAA48-DC0E-4A35-A36A-3A6B36917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47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C4CD2E-3374-4F68-95E7-62F3EAF24D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49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F9F2C7-A239-48DF-9885-211C5656C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767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099673-70B4-4367-BE98-656AAA76A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563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E3327F-EA70-4818-8214-3DC0C9AA41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00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227C67-FC73-4396-814D-7F270A292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105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B925BB-53F5-4DD1-98AE-6D22BCF67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5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en-GB" sz="3200" dirty="0"/>
              <a:t>that receives salary of an employee and returns the level of the salary.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4494452"/>
            <a:ext cx="5729629" cy="148545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DAB1DAA-96D4-4D93-9403-6CA0644A4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81032B3-1516-43F6-8C20-10BE9EDCD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9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558E539-62B8-4987-9891-4F3347F37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8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E883252-5E7E-4F81-8021-B0BDAFF98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377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720DDC-2666-4514-B481-BCEC7D546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47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58D5F9-B679-4469-8FAF-25D0214673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User-Defined Functions</a:t>
            </a:r>
            <a:endParaRPr lang="bg-BG" sz="3200" dirty="0"/>
          </a:p>
          <a:p>
            <a:pPr marL="746433" lvl="1" indent="-457200">
              <a:lnSpc>
                <a:spcPct val="100000"/>
              </a:lnSpc>
            </a:pPr>
            <a:r>
              <a:rPr lang="en-US" sz="3000" dirty="0"/>
              <a:t>Scalar Functions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3000" dirty="0"/>
              <a:t>Table-valued Functions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7BCA5B-2640-4D30-A586-3BE5E76785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29AA0E-F624-4E58-8A25-03B4E6F1AB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User-Defined Functions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E68080-4B03-4EF9-B223-882FDC903F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Definition, Usage, Syntax</a:t>
            </a:r>
          </a:p>
        </p:txBody>
      </p:sp>
    </p:spTree>
    <p:extLst>
      <p:ext uri="{BB962C8B-B14F-4D97-AF65-F5344CB8AC3E}">
        <p14:creationId xmlns:p14="http://schemas.microsoft.com/office/powerpoint/2010/main" val="9777624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4A0D61-EE2C-42A4-B836-E7D3AD47D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622E73-05FF-4C4F-BBEB-48DD83135B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17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</a:p>
          <a:p>
            <a:r>
              <a:rPr lang="en-US" dirty="0"/>
              <a:t>User-defined functions can be nested up to 32 levels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FE709C-2670-4D06-8872-581F9523BA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2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Functions (Scalar)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3068926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9541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9B0BBF-9C94-4D22-836C-EC86E78BE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226" y="2843913"/>
            <a:ext cx="2166264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7AA1FA2-93FB-4600-A3E3-70B53B613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4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68838E-25F4-4FA9-8BBD-AEB5FD08E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1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1144</Words>
  <Application>Microsoft Office PowerPoint</Application>
  <PresentationFormat>Widescreen</PresentationFormat>
  <Paragraphs>210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Functions</vt:lpstr>
      <vt:lpstr>Table of Contents 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2021-09-03T08:14:30Z</dcterms:modified>
  <cp:category>db;databases;sql;programming;computer programming;software development</cp:category>
</cp:coreProperties>
</file>