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86" r:id="rId11"/>
    <p:sldId id="504" r:id="rId12"/>
    <p:sldId id="5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Вмъкване на звук" id="{0C11AC04-5269-4CAD-B393-5C3FF7FF1941}">
          <p14:sldIdLst>
            <p14:sldId id="587"/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3488" autoAdjust="0"/>
  </p:normalViewPr>
  <p:slideViewPr>
    <p:cSldViewPr showGuides="1">
      <p:cViewPr varScale="1">
        <p:scale>
          <a:sx n="108" d="100"/>
          <a:sy n="108" d="100"/>
        </p:scale>
        <p:origin x="15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160395"/>
          </a:xfrm>
        </p:spPr>
        <p:txBody>
          <a:bodyPr>
            <a:normAutofit fontScale="90000"/>
          </a:bodyPr>
          <a:lstStyle/>
          <a:p>
            <a:r>
              <a:rPr lang="ru-RU" dirty="0"/>
              <a:t>Използване на звукови файлове и анимационни ефекти. Редактиране на дизайна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6" name="Picture 2" descr="Prepare wonderful presentations using ms powerpoint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 b="1277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TODO</a:t>
            </a:r>
            <a:endParaRPr lang="ru-RU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͏Вмъкване на звук</a:t>
            </a:r>
          </a:p>
          <a:p>
            <a:r>
              <a:rPr lang="bg-BG" dirty="0" smtClean="0"/>
              <a:t>Анимационни ефекти</a:t>
            </a:r>
          </a:p>
          <a:p>
            <a:r>
              <a:rPr lang="bg-BG" dirty="0" smtClean="0"/>
              <a:t>Настройки на дизайна</a:t>
            </a:r>
          </a:p>
          <a:p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Използване на звукови файлове и ефекти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͏Вмъкване на </a:t>
            </a:r>
            <a:r>
              <a:rPr lang="bg-BG" dirty="0" smtClean="0"/>
              <a:t>звук</a:t>
            </a:r>
            <a:endParaRPr lang="en-US" dirty="0"/>
          </a:p>
        </p:txBody>
      </p:sp>
      <p:pic>
        <p:nvPicPr>
          <p:cNvPr id="2052" name="Picture 4" descr="Audio Good Ware Fla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00" y="1224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53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70000" cy="5528766"/>
          </a:xfrm>
        </p:spPr>
        <p:txBody>
          <a:bodyPr/>
          <a:lstStyle/>
          <a:p>
            <a:r>
              <a:rPr lang="bg-BG" dirty="0" smtClean="0"/>
              <a:t>При </a:t>
            </a:r>
            <a:r>
              <a:rPr lang="bg-BG" b="1" dirty="0" smtClean="0"/>
              <a:t>създаване</a:t>
            </a:r>
            <a:r>
              <a:rPr lang="bg-BG" dirty="0" smtClean="0"/>
              <a:t> на </a:t>
            </a:r>
            <a:r>
              <a:rPr lang="bg-BG" b="1" dirty="0" smtClean="0"/>
              <a:t>презентация</a:t>
            </a:r>
            <a:r>
              <a:rPr lang="bg-BG" dirty="0" smtClean="0"/>
              <a:t> често се налага </a:t>
            </a:r>
            <a:r>
              <a:rPr lang="bg-BG" b="1" dirty="0" smtClean="0"/>
              <a:t>използването</a:t>
            </a:r>
            <a:r>
              <a:rPr lang="bg-BG" dirty="0" smtClean="0"/>
              <a:t> на </a:t>
            </a:r>
            <a:r>
              <a:rPr lang="bg-BG" b="1" dirty="0" smtClean="0"/>
              <a:t>звукови ефекти</a:t>
            </a:r>
          </a:p>
          <a:p>
            <a:r>
              <a:rPr lang="bg-BG" dirty="0" smtClean="0"/>
              <a:t>Звук се вмъква от бутона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Audio</a:t>
            </a:r>
            <a:r>
              <a:rPr lang="en-US" dirty="0" smtClean="0"/>
              <a:t>] </a:t>
            </a:r>
            <a:r>
              <a:rPr lang="bg-BG" dirty="0" smtClean="0"/>
              <a:t>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Media</a:t>
            </a:r>
            <a:r>
              <a:rPr lang="en-US" b="1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Insert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От </a:t>
            </a:r>
            <a:r>
              <a:rPr lang="bg-BG" b="1" dirty="0" smtClean="0"/>
              <a:t>падащото меню </a:t>
            </a:r>
            <a:r>
              <a:rPr lang="bg-BG" dirty="0" smtClean="0"/>
              <a:t>можете да </a:t>
            </a:r>
            <a:r>
              <a:rPr lang="bg-BG" b="1" dirty="0" smtClean="0"/>
              <a:t>изберете</a:t>
            </a:r>
            <a:r>
              <a:rPr lang="bg-BG" dirty="0" smtClean="0"/>
              <a:t> дали да:</a:t>
            </a:r>
          </a:p>
          <a:p>
            <a:pPr lvl="1"/>
            <a:r>
              <a:rPr lang="bg-BG" b="1" dirty="0" smtClean="0"/>
              <a:t>Вмъкнете</a:t>
            </a:r>
            <a:r>
              <a:rPr lang="bg-BG" dirty="0" smtClean="0"/>
              <a:t> файл от вашия компютър</a:t>
            </a:r>
          </a:p>
          <a:p>
            <a:pPr lvl="1"/>
            <a:r>
              <a:rPr lang="bg-BG" b="1" dirty="0" smtClean="0"/>
              <a:t>Запишете</a:t>
            </a:r>
            <a:r>
              <a:rPr lang="bg-BG" dirty="0" smtClean="0"/>
              <a:t> аудио директно в слайда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Вмъкване на звук в презентация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000" y="4311268"/>
            <a:ext cx="2876550" cy="17834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642" y="5658146"/>
            <a:ext cx="3199265" cy="10802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26" name="Picture 2" descr="Mouse clicker - Free communications icon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00" y="4786360"/>
            <a:ext cx="765425" cy="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mouse-click-198485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45" end="27549.9375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830901" y="7614000"/>
            <a:ext cx="609600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8499642" y="5658146"/>
            <a:ext cx="3199265" cy="5401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99641" y="6194958"/>
            <a:ext cx="3199265" cy="5401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45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mediacall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8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92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9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Като вмъкнете </a:t>
            </a:r>
            <a:r>
              <a:rPr lang="bg-BG" b="1" dirty="0" smtClean="0"/>
              <a:t>аудио файл</a:t>
            </a:r>
            <a:r>
              <a:rPr lang="bg-BG" dirty="0" smtClean="0"/>
              <a:t>, се </a:t>
            </a:r>
            <a:r>
              <a:rPr lang="bg-BG" b="1" dirty="0" smtClean="0"/>
              <a:t>появява изображение </a:t>
            </a:r>
            <a:r>
              <a:rPr lang="bg-BG" dirty="0" smtClean="0"/>
              <a:t>на </a:t>
            </a:r>
            <a:r>
              <a:rPr lang="bg-BG" b="1" dirty="0" smtClean="0"/>
              <a:t>високоговорител</a:t>
            </a:r>
            <a:r>
              <a:rPr lang="bg-BG" dirty="0" smtClean="0"/>
              <a:t> и </a:t>
            </a:r>
            <a:r>
              <a:rPr lang="bg-BG" b="1" dirty="0" smtClean="0"/>
              <a:t>лента</a:t>
            </a:r>
            <a:r>
              <a:rPr lang="bg-BG" dirty="0" smtClean="0"/>
              <a:t> за </a:t>
            </a:r>
            <a:r>
              <a:rPr lang="bg-BG" b="1" dirty="0" smtClean="0"/>
              <a:t>управнелние</a:t>
            </a:r>
            <a:r>
              <a:rPr lang="bg-BG" dirty="0" smtClean="0"/>
              <a:t> на </a:t>
            </a:r>
            <a:r>
              <a:rPr lang="bg-BG" b="1" dirty="0" smtClean="0"/>
              <a:t>записа</a:t>
            </a:r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звук в презентация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50" y="3236014"/>
            <a:ext cx="3510000" cy="32704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1641000" y="2853514"/>
            <a:ext cx="2970000" cy="765000"/>
          </a:xfrm>
          <a:prstGeom prst="wedgeRoundRectCallout">
            <a:avLst>
              <a:gd name="adj1" fmla="val 50607"/>
              <a:gd name="adj2" fmla="val 141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Високоговорител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821000" y="4869000"/>
            <a:ext cx="2152669" cy="981596"/>
          </a:xfrm>
          <a:prstGeom prst="wedgeRoundRectCallout">
            <a:avLst>
              <a:gd name="adj1" fmla="val 72052"/>
              <a:gd name="adj2" fmla="val 68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Стартиране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846624" y="4554000"/>
            <a:ext cx="2152669" cy="981596"/>
          </a:xfrm>
          <a:prstGeom prst="wedgeRoundRectCallout">
            <a:avLst>
              <a:gd name="adj1" fmla="val 20089"/>
              <a:gd name="adj2" fmla="val 88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Превъртане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605506" y="3413139"/>
            <a:ext cx="3198234" cy="981596"/>
          </a:xfrm>
          <a:prstGeom prst="wedgeRoundRectCallout">
            <a:avLst>
              <a:gd name="adj1" fmla="val -33484"/>
              <a:gd name="adj2" fmla="val 1983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Продължителност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8089950" y="5186013"/>
            <a:ext cx="2236050" cy="747600"/>
          </a:xfrm>
          <a:prstGeom prst="wedgeRoundRectCallout">
            <a:avLst>
              <a:gd name="adj1" fmla="val -65668"/>
              <a:gd name="adj2" fmla="val 616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Сила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312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dirty="0" smtClean="0"/>
              <a:t>Може да </a:t>
            </a:r>
            <a:r>
              <a:rPr lang="bg-BG" b="1" dirty="0" smtClean="0"/>
              <a:t>управлявате записа</a:t>
            </a:r>
            <a:r>
              <a:rPr lang="bg-BG" dirty="0" smtClean="0"/>
              <a:t>, когато сте в </a:t>
            </a:r>
            <a:r>
              <a:rPr lang="bg-BG" b="1" dirty="0" smtClean="0"/>
              <a:t>слайдшоу</a:t>
            </a:r>
            <a:r>
              <a:rPr lang="bg-BG" dirty="0" smtClean="0"/>
              <a:t>, като </a:t>
            </a:r>
            <a:r>
              <a:rPr lang="bg-BG" b="1" dirty="0" smtClean="0"/>
              <a:t>минете</a:t>
            </a:r>
            <a:r>
              <a:rPr lang="bg-BG" dirty="0" smtClean="0"/>
              <a:t> с </a:t>
            </a:r>
            <a:r>
              <a:rPr lang="bg-BG" b="1" dirty="0" smtClean="0"/>
              <a:t>мишката</a:t>
            </a:r>
            <a:r>
              <a:rPr lang="bg-BG" dirty="0" smtClean="0"/>
              <a:t> над</a:t>
            </a:r>
            <a:r>
              <a:rPr lang="bg-BG" b="1" dirty="0" smtClean="0"/>
              <a:t> </a:t>
            </a:r>
            <a:r>
              <a:rPr lang="bg-BG" dirty="0" smtClean="0"/>
              <a:t>иконката</a:t>
            </a:r>
            <a:r>
              <a:rPr lang="bg-BG" b="1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високоговорител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звук в слайдшоу</a:t>
            </a:r>
            <a:endParaRPr lang="en-US" dirty="0"/>
          </a:p>
        </p:txBody>
      </p:sp>
      <p:pic>
        <p:nvPicPr>
          <p:cNvPr id="5" name="cardinal-3707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70225" y="3429000"/>
            <a:ext cx="2651550" cy="26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След като щракнете върху изображението, се появяват две нови менюто:</a:t>
            </a:r>
          </a:p>
          <a:p>
            <a:pPr lvl="1"/>
            <a:r>
              <a:rPr lang="en-US" dirty="0" smtClean="0"/>
              <a:t>Format </a:t>
            </a:r>
            <a:r>
              <a:rPr lang="bg-BG" dirty="0" smtClean="0"/>
              <a:t>(Аудиоформат)</a:t>
            </a:r>
          </a:p>
          <a:p>
            <a:pPr lvl="1"/>
            <a:r>
              <a:rPr lang="en-US" dirty="0" smtClean="0"/>
              <a:t>Playback</a:t>
            </a:r>
            <a:r>
              <a:rPr lang="bg-BG" dirty="0" smtClean="0"/>
              <a:t> (Възпроизвеждане)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Редактиране на звук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70" y="4329000"/>
            <a:ext cx="10446960" cy="1878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8751000" y="3834000"/>
            <a:ext cx="405000" cy="94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081965" y="3812058"/>
            <a:ext cx="379035" cy="9669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8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/>
          <a:lstStyle/>
          <a:p>
            <a:r>
              <a:rPr lang="bg-BG" sz="3200" dirty="0" smtClean="0"/>
              <a:t>От </a:t>
            </a:r>
            <a:r>
              <a:rPr lang="bg-BG" sz="3200" b="1" dirty="0" smtClean="0"/>
              <a:t>менюто </a:t>
            </a:r>
            <a:r>
              <a:rPr lang="en-US" sz="3200" b="1" dirty="0" smtClean="0">
                <a:solidFill>
                  <a:schemeClr val="bg1"/>
                </a:solidFill>
              </a:rPr>
              <a:t>Format</a:t>
            </a:r>
            <a:r>
              <a:rPr lang="en-US" sz="3200" b="1" dirty="0" smtClean="0"/>
              <a:t> </a:t>
            </a:r>
            <a:r>
              <a:rPr lang="bg-BG" sz="3200" dirty="0" smtClean="0"/>
              <a:t>можете да </a:t>
            </a:r>
            <a:r>
              <a:rPr lang="bg-BG" sz="3200" b="1" dirty="0" smtClean="0"/>
              <a:t>форматирате изображението </a:t>
            </a:r>
            <a:r>
              <a:rPr lang="bg-BG" sz="3200" dirty="0" smtClean="0"/>
              <a:t>на </a:t>
            </a:r>
            <a:r>
              <a:rPr lang="bg-BG" sz="3200" b="1" dirty="0" smtClean="0"/>
              <a:t>високоговиртеля</a:t>
            </a:r>
            <a:r>
              <a:rPr lang="bg-BG" sz="3200" dirty="0" smtClean="0"/>
              <a:t> подобно на всяко друго вмъкнато изображение</a:t>
            </a:r>
          </a:p>
          <a:p>
            <a:r>
              <a:rPr lang="bg-BG" sz="3200" dirty="0" smtClean="0"/>
              <a:t>Можете да:</a:t>
            </a:r>
          </a:p>
          <a:p>
            <a:pPr lvl="1"/>
            <a:r>
              <a:rPr lang="bg-BG" sz="2800" dirty="0" smtClean="0"/>
              <a:t>Коригирате цвета</a:t>
            </a:r>
          </a:p>
          <a:p>
            <a:pPr lvl="1"/>
            <a:r>
              <a:rPr lang="bg-BG" sz="2800" dirty="0" smtClean="0"/>
              <a:t>Контраста</a:t>
            </a:r>
          </a:p>
          <a:p>
            <a:pPr lvl="1"/>
            <a:r>
              <a:rPr lang="bg-BG" sz="2800" dirty="0" smtClean="0"/>
              <a:t>Яркостта</a:t>
            </a:r>
          </a:p>
          <a:p>
            <a:pPr lvl="1"/>
            <a:r>
              <a:rPr lang="bg-BG" sz="2800" dirty="0" smtClean="0"/>
              <a:t>...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r>
              <a:rPr lang="bg-BG" dirty="0" smtClean="0"/>
              <a:t> меню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789"/>
          <a:stretch/>
        </p:blipFill>
        <p:spPr>
          <a:xfrm>
            <a:off x="476201" y="5574506"/>
            <a:ext cx="11430000" cy="10494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821" t="2521" r="14103" b="21801"/>
          <a:stretch/>
        </p:blipFill>
        <p:spPr>
          <a:xfrm>
            <a:off x="6861000" y="2635803"/>
            <a:ext cx="2565000" cy="2475001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781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30202"/>
            <a:ext cx="2565000" cy="2475001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5600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24601"/>
            <a:ext cx="2565000" cy="2480602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19000"/>
            <a:ext cx="2565000" cy="24862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9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 менюто </a:t>
            </a:r>
            <a:r>
              <a:rPr lang="en-US" dirty="0" smtClean="0"/>
              <a:t>Playback </a:t>
            </a:r>
            <a:r>
              <a:rPr lang="bg-BG" dirty="0" smtClean="0"/>
              <a:t>можете да задавате различни характеристики на звукозаписа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</a:t>
            </a:r>
            <a:r>
              <a:rPr lang="bg-BG" dirty="0" smtClean="0"/>
              <a:t>меню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29" y="4779000"/>
            <a:ext cx="10799241" cy="11654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81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6147</TotalTime>
  <Words>399</Words>
  <Application>Microsoft Office PowerPoint</Application>
  <PresentationFormat>Widescreen</PresentationFormat>
  <Paragraphs>69</Paragraphs>
  <Slides>12</Slides>
  <Notes>5</Notes>
  <HiddenSlides>1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Consolas</vt:lpstr>
      <vt:lpstr>Wingdings</vt:lpstr>
      <vt:lpstr>SoftUni</vt:lpstr>
      <vt:lpstr>Използване на звукови файлове и анимационни ефекти. Редактиране на дизайна</vt:lpstr>
      <vt:lpstr>Съдържание</vt:lpstr>
      <vt:lpstr>͏Вмъкване на звук</vt:lpstr>
      <vt:lpstr>Вмъкване на звук в презентация</vt:lpstr>
      <vt:lpstr>Вмъкване на звук в презентация</vt:lpstr>
      <vt:lpstr>Използване на звук в слайдшоу</vt:lpstr>
      <vt:lpstr>Редактиране на звук </vt:lpstr>
      <vt:lpstr>Format меню</vt:lpstr>
      <vt:lpstr>Playback меню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Използване на звукови файлове и анимационни ефекти. Редактиране на дизайна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1457</cp:revision>
  <dcterms:created xsi:type="dcterms:W3CDTF">2018-05-23T13:08:44Z</dcterms:created>
  <dcterms:modified xsi:type="dcterms:W3CDTF">2024-07-09T20:04:21Z</dcterms:modified>
  <cp:category/>
</cp:coreProperties>
</file>