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22" r:id="rId28"/>
    <p:sldId id="767" r:id="rId29"/>
    <p:sldId id="776" r:id="rId30"/>
    <p:sldId id="742" r:id="rId31"/>
    <p:sldId id="752" r:id="rId32"/>
    <p:sldId id="768" r:id="rId33"/>
    <p:sldId id="773" r:id="rId34"/>
    <p:sldId id="774" r:id="rId35"/>
    <p:sldId id="775" r:id="rId36"/>
    <p:sldId id="756" r:id="rId37"/>
    <p:sldId id="777" r:id="rId38"/>
    <p:sldId id="778" r:id="rId39"/>
    <p:sldId id="779" r:id="rId40"/>
    <p:sldId id="757" r:id="rId41"/>
    <p:sldId id="755" r:id="rId42"/>
    <p:sldId id="770" r:id="rId43"/>
    <p:sldId id="758" r:id="rId44"/>
    <p:sldId id="759" r:id="rId45"/>
    <p:sldId id="760" r:id="rId46"/>
    <p:sldId id="761" r:id="rId47"/>
    <p:sldId id="633" r:id="rId48"/>
    <p:sldId id="504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22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1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160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34" y="2439000"/>
            <a:ext cx="4693419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400" dirty="0"/>
              <a:t>Добавяме нов файл с </a:t>
            </a:r>
            <a:r>
              <a:rPr lang="bg-BG" sz="2400" b="1" dirty="0"/>
              <a:t>десен бутон </a:t>
            </a:r>
            <a:r>
              <a:rPr lang="bg-BG" sz="2400" dirty="0"/>
              <a:t>върху </a:t>
            </a:r>
            <a:r>
              <a:rPr lang="bg-BG" sz="2400" b="1" dirty="0"/>
              <a:t>проекта</a:t>
            </a:r>
            <a:r>
              <a:rPr lang="bg-BG" sz="2400" dirty="0"/>
              <a:t> </a:t>
            </a:r>
            <a:r>
              <a:rPr lang="en-US" sz="2400" dirty="0"/>
              <a:t>-&gt; </a:t>
            </a:r>
            <a:r>
              <a:rPr lang="en-US" sz="2400" b="1" dirty="0">
                <a:solidFill>
                  <a:schemeClr val="bg1"/>
                </a:solidFill>
              </a:rPr>
              <a:t>Add New Item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от менюто със </a:t>
            </a:r>
            <a:r>
              <a:rPr lang="bg-BG" sz="2400" b="1" dirty="0"/>
              <a:t>шаблони</a:t>
            </a:r>
            <a:r>
              <a:rPr lang="bg-BG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Windows Forms</a:t>
            </a:r>
            <a:r>
              <a:rPr lang="en-US" sz="2400" dirty="0"/>
              <a:t> -&gt; </a:t>
            </a:r>
            <a:r>
              <a:rPr lang="en-US" sz="24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400" dirty="0"/>
              <a:t>Задаваме </a:t>
            </a:r>
            <a:r>
              <a:rPr lang="bg-BG" sz="2400" b="1" dirty="0"/>
              <a:t>подходящо име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Add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40" y="2761200"/>
            <a:ext cx="6974520" cy="3896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8421" y="126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</a:rPr>
              <a:t>ShowDialog()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560148" y="3564000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440443" y="2816404"/>
            <a:ext cx="1131111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002" y="1196125"/>
            <a:ext cx="3302000" cy="152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044" y="2932846"/>
            <a:ext cx="3042900" cy="3622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72274" y="3564000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редактиране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2800" dirty="0"/>
              <a:t>Запазваме </a:t>
            </a:r>
            <a:r>
              <a:rPr lang="bg-BG" sz="2800" b="1" dirty="0"/>
              <a:t>променения</a:t>
            </a:r>
            <a:r>
              <a:rPr lang="bg-BG" sz="2800" dirty="0"/>
              <a:t> </a:t>
            </a:r>
            <a:r>
              <a:rPr lang="bg-BG" sz="2800" b="1" dirty="0"/>
              <a:t>запис</a:t>
            </a:r>
            <a:r>
              <a:rPr lang="bg-BG" sz="2800" dirty="0"/>
              <a:t> в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441916" y="3391777"/>
            <a:ext cx="1131111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изтриване</a:t>
            </a:r>
            <a:r>
              <a:rPr lang="bg-BG" sz="2800" dirty="0"/>
              <a:t> на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имената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60" y="3429000"/>
            <a:ext cx="5336480" cy="2091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722984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изтриване</a:t>
            </a:r>
            <a:r>
              <a:rPr lang="bg-BG" sz="2800" dirty="0"/>
              <a:t> на съществуващ </a:t>
            </a:r>
            <a:r>
              <a:rPr lang="bg-BG" sz="28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2800" dirty="0"/>
              <a:t>Запазваме </a:t>
            </a:r>
            <a:r>
              <a:rPr lang="bg-BG" sz="2800" b="1" dirty="0"/>
              <a:t>промените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25623" y="3191090"/>
            <a:ext cx="1131111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B46A8-A6D2-FB55-6865-E752AF1B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029238"/>
            <a:ext cx="2790000" cy="128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"/>
          <a:stretch/>
        </p:blipFill>
        <p:spPr>
          <a:xfrm>
            <a:off x="2991001" y="807496"/>
            <a:ext cx="5670000" cy="384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</a:rPr>
              <a:t>TownsDb</a:t>
            </a:r>
            <a:r>
              <a:rPr lang="en-US" dirty="0"/>
              <a:t>“</a:t>
            </a:r>
            <a:endParaRPr lang="bg-BG" dirty="0"/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201241"/>
            <a:ext cx="2941737" cy="554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50" y="1836930"/>
            <a:ext cx="6052500" cy="4818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приложението</a:t>
            </a:r>
            <a:endParaRPr lang="en-BG" dirty="0"/>
          </a:p>
        </p:txBody>
      </p:sp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119121" y="3552012"/>
            <a:ext cx="1101370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10D23-BBEB-7696-952E-1BFA5308F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67" y="1196125"/>
            <a:ext cx="2096298" cy="5436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2822-0007-9F12-2C47-962106E02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" y="1935028"/>
            <a:ext cx="5900167" cy="4697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-&gt;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-&gt;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-&gt;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-&gt;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-&gt;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-&gt;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добавяне</a:t>
            </a:r>
            <a:r>
              <a:rPr lang="bg-BG" sz="2800" dirty="0"/>
              <a:t> на нов град</a:t>
            </a:r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pPr lvl="1"/>
            <a:r>
              <a:rPr lang="en-US" sz="2800" b="1" noProof="1"/>
              <a:t>buttonAddTown_Click</a:t>
            </a:r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294000"/>
            <a:ext cx="3759200" cy="2971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Инициализираме </a:t>
            </a:r>
            <a:r>
              <a:rPr lang="bg-BG" sz="2800" b="1" dirty="0"/>
              <a:t>нова</a:t>
            </a:r>
            <a:r>
              <a:rPr lang="bg-BG" sz="2800" dirty="0"/>
              <a:t>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и модела </a:t>
            </a:r>
            <a:r>
              <a:rPr lang="bg-BG" sz="28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52211" y="2169000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нов град </a:t>
            </a:r>
            <a:r>
              <a:rPr lang="bg-BG" sz="2800" dirty="0"/>
              <a:t>към </a:t>
            </a:r>
            <a:r>
              <a:rPr lang="bg-BG" sz="2800" b="1" dirty="0"/>
              <a:t>БД</a:t>
            </a:r>
            <a:r>
              <a:rPr lang="bg-BG" sz="2800" dirty="0"/>
              <a:t> при </a:t>
            </a:r>
            <a:r>
              <a:rPr lang="bg-BG" sz="2800" b="1" dirty="0"/>
              <a:t>метода-обработчик</a:t>
            </a:r>
            <a:r>
              <a:rPr lang="bg-BG" sz="28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50414" y="2184000"/>
            <a:ext cx="1131111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30516" y="2979000"/>
            <a:ext cx="1131111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122" y="5856797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000" y="208947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16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  <a:r>
              <a:rPr lang="bg-BG" sz="3000" dirty="0"/>
              <a:t> на </a:t>
            </a:r>
            <a:r>
              <a:rPr lang="bg-BG" sz="3000" b="1" dirty="0"/>
              <a:t>съществуващ запис</a:t>
            </a:r>
          </a:p>
          <a:p>
            <a:r>
              <a:rPr lang="bg-BG" sz="3000" dirty="0"/>
              <a:t>Променяме </a:t>
            </a:r>
            <a:r>
              <a:rPr lang="bg-BG" sz="3000" b="1" dirty="0">
                <a:solidFill>
                  <a:schemeClr val="bg1"/>
                </a:solidFill>
              </a:rPr>
              <a:t>заглавията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имената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-&gt;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-&gt;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-&gt;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29" y="2283231"/>
            <a:ext cx="4965001" cy="22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00" y="1794553"/>
            <a:ext cx="4082400" cy="48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Инициализираме </a:t>
            </a:r>
            <a:r>
              <a:rPr lang="bg-BG" sz="2800" b="1" dirty="0"/>
              <a:t>нова инстанция </a:t>
            </a:r>
            <a:r>
              <a:rPr lang="bg-BG" sz="2800" dirty="0"/>
              <a:t>на </a:t>
            </a:r>
            <a:r>
              <a:rPr lang="en-US" sz="2800" b="1" dirty="0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и модела </a:t>
            </a:r>
            <a:r>
              <a:rPr lang="bg-BG" sz="28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52211" y="2169000"/>
            <a:ext cx="113111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Редактираме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2800" dirty="0"/>
              <a:t>към </a:t>
            </a:r>
            <a:r>
              <a:rPr lang="bg-BG" sz="2800" b="1" dirty="0"/>
              <a:t>БД</a:t>
            </a:r>
            <a:r>
              <a:rPr lang="bg-BG" sz="2800" dirty="0"/>
              <a:t> при </a:t>
            </a:r>
            <a:r>
              <a:rPr lang="bg-BG" sz="2800" b="1" dirty="0"/>
              <a:t>метода-обработчик</a:t>
            </a:r>
            <a:r>
              <a:rPr lang="bg-BG" sz="28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450414" y="2386312"/>
            <a:ext cx="1131111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Добавяме метод-обработчик в </a:t>
            </a:r>
            <a:r>
              <a:rPr lang="bg-BG" sz="2600" b="1" dirty="0"/>
              <a:t>основната форма </a:t>
            </a:r>
            <a:r>
              <a:rPr lang="bg-BG" sz="2600" dirty="0"/>
              <a:t>за </a:t>
            </a:r>
            <a:r>
              <a:rPr lang="bg-BG" sz="2600" b="1" dirty="0">
                <a:solidFill>
                  <a:schemeClr val="bg1"/>
                </a:solidFill>
              </a:rPr>
              <a:t>визуализиране</a:t>
            </a:r>
            <a:r>
              <a:rPr lang="bg-BG" sz="2600" dirty="0"/>
              <a:t> на </a:t>
            </a:r>
            <a:r>
              <a:rPr lang="en-US" sz="2600" b="1" dirty="0">
                <a:solidFill>
                  <a:schemeClr val="bg1"/>
                </a:solidFill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25623" y="2788699"/>
            <a:ext cx="1131111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  <a:endParaRPr lang="bg-BG" sz="16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1600" b="1" noProof="1">
                <a:latin typeface="Consolas" panose="020B0609020204030204" pitchFamily="49" charset="0"/>
              </a:rPr>
              <a:t>            </a:t>
            </a:r>
            <a:r>
              <a:rPr lang="en-GB" sz="1600" b="1" noProof="1">
                <a:latin typeface="Consolas" panose="020B0609020204030204" pitchFamily="49" charset="0"/>
              </a:rPr>
              <a:t>// Update towns in real-time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-&gt;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-&gt;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-&gt;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484976" y="2869848"/>
            <a:ext cx="11268053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FormDeleteTown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421232" y="3004143"/>
            <a:ext cx="11311114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5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02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83779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6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45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583385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</a:rPr>
              <a:t>DbSet.Add(…):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noProof="1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позволява </a:t>
            </a:r>
            <a:r>
              <a:rPr lang="bg-BG" sz="2800" b="1" dirty="0"/>
              <a:t>модифициране</a:t>
            </a:r>
            <a:r>
              <a:rPr lang="bg-BG" sz="2800" dirty="0"/>
              <a:t> на </a:t>
            </a:r>
            <a:r>
              <a:rPr lang="bg-BG" sz="2800" b="1" dirty="0"/>
              <a:t>обекти</a:t>
            </a:r>
            <a:r>
              <a:rPr lang="bg-BG" sz="2800" dirty="0"/>
              <a:t> и тяхното </a:t>
            </a:r>
            <a:r>
              <a:rPr lang="bg-BG" sz="2800" b="1" dirty="0"/>
              <a:t>запазване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400" b="1" dirty="0"/>
              <a:t>Зареждаме</a:t>
            </a:r>
            <a:r>
              <a:rPr lang="bg-BG" sz="2400" dirty="0"/>
              <a:t> обект, </a:t>
            </a:r>
            <a:r>
              <a:rPr lang="bg-BG" sz="2400" b="1" dirty="0"/>
              <a:t>модифицираме</a:t>
            </a:r>
            <a:r>
              <a:rPr lang="bg-BG" sz="2400" dirty="0"/>
              <a:t> го и </a:t>
            </a:r>
            <a:r>
              <a:rPr lang="bg-BG" sz="2400" b="1" dirty="0"/>
              <a:t>извикваме</a:t>
            </a:r>
            <a:r>
              <a:rPr lang="en-US" sz="2400" dirty="0"/>
              <a:t> </a:t>
            </a:r>
            <a:r>
              <a:rPr lang="en-US" sz="2400" b="1" noProof="1">
                <a:solidFill>
                  <a:schemeClr val="bg1"/>
                </a:solidFill>
              </a:rPr>
              <a:t>SaveChanges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endParaRPr lang="bg-BG" sz="2400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800" b="1" dirty="0">
                <a:solidFill>
                  <a:schemeClr val="bg1"/>
                </a:solidFill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</a:rPr>
              <a:t>Remove()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38901</TotalTime>
  <Words>2236</Words>
  <Application>Microsoft Macintosh PowerPoint</Application>
  <PresentationFormat>Widescreen</PresentationFormat>
  <Paragraphs>420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Стартиране на приложението</vt:lpstr>
      <vt:lpstr>Добавяне на бутони</vt:lpstr>
      <vt:lpstr>Добавяне на бутони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321</cp:revision>
  <dcterms:created xsi:type="dcterms:W3CDTF">2018-05-23T13:08:44Z</dcterms:created>
  <dcterms:modified xsi:type="dcterms:W3CDTF">2024-05-16T10:55:53Z</dcterms:modified>
  <cp:category/>
</cp:coreProperties>
</file>