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1664"/>
            <a:ext cx="1827780" cy="81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1" y="2889000"/>
            <a:ext cx="2720607" cy="31473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69" y="3561660"/>
            <a:ext cx="3020835" cy="19489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5217" y="3465695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664430" y="4358450"/>
            <a:ext cx="466981" cy="3553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8242798" y="4339416"/>
            <a:ext cx="466981" cy="393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Кликаме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004" y="1215053"/>
            <a:ext cx="3848022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989000"/>
            <a:ext cx="4555199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75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5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99621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75863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84932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2034000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203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454124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838" y="1944000"/>
            <a:ext cx="6580505" cy="44221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602103" y="3969000"/>
            <a:ext cx="678119" cy="506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533397" y="463309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3330589" y="4436553"/>
            <a:ext cx="1665000" cy="879889"/>
          </a:xfrm>
          <a:prstGeom prst="wedgeRoundRectCallout">
            <a:avLst>
              <a:gd name="adj1" fmla="val 103687"/>
              <a:gd name="adj2" fmla="val -5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172805" y="5580722"/>
            <a:ext cx="2400980" cy="879889"/>
          </a:xfrm>
          <a:prstGeom prst="wedgeRoundRectCallout">
            <a:avLst>
              <a:gd name="adj1" fmla="val 148368"/>
              <a:gd name="adj2" fmla="val -69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69807" y="3114000"/>
            <a:ext cx="2635171" cy="1367739"/>
          </a:xfrm>
          <a:prstGeom prst="wedgeRoundRectCallout">
            <a:avLst>
              <a:gd name="adj1" fmla="val 154839"/>
              <a:gd name="adj2" fmla="val -67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DisplayMember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ValueMember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33745</TotalTime>
  <Words>1360</Words>
  <Application>Microsoft Macintosh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423</cp:revision>
  <dcterms:created xsi:type="dcterms:W3CDTF">2018-05-23T13:08:44Z</dcterms:created>
  <dcterms:modified xsi:type="dcterms:W3CDTF">2025-08-13T07:39:01Z</dcterms:modified>
  <cp:category/>
</cp:coreProperties>
</file>