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35" r:id="rId23"/>
    <p:sldId id="642" r:id="rId24"/>
    <p:sldId id="634" r:id="rId25"/>
    <p:sldId id="641" r:id="rId26"/>
    <p:sldId id="636" r:id="rId27"/>
    <p:sldId id="643" r:id="rId28"/>
    <p:sldId id="637" r:id="rId29"/>
    <p:sldId id="644" r:id="rId30"/>
    <p:sldId id="638" r:id="rId31"/>
    <p:sldId id="645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0" autoAdjust="0"/>
    <p:restoredTop sz="95188" autoAdjust="0"/>
  </p:normalViewPr>
  <p:slideViewPr>
    <p:cSldViewPr showGuides="1">
      <p:cViewPr varScale="1">
        <p:scale>
          <a:sx n="78" d="100"/>
          <a:sy n="78" d="100"/>
        </p:scale>
        <p:origin x="184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26.03.24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19356"/>
            <a:ext cx="1977650" cy="922618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управление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документи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>
                <a:solidFill>
                  <a:schemeClr val="bg1"/>
                </a:solidFill>
              </a:rPr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продукт, позволяващ да се </a:t>
            </a:r>
            <a:r>
              <a:rPr lang="bg-BG" sz="3000" b="1" dirty="0">
                <a:solidFill>
                  <a:schemeClr val="bg1"/>
                </a:solidFill>
              </a:rPr>
              <a:t>създават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манипулират бази данни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, чрез който потребителите могат да извършват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Прилага различни </a:t>
            </a:r>
            <a:r>
              <a:rPr lang="bg-BG" sz="3000" b="1" dirty="0">
                <a:solidFill>
                  <a:schemeClr val="bg1"/>
                </a:solidFill>
              </a:rPr>
              <a:t>мерки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контроли</a:t>
            </a:r>
            <a:r>
              <a:rPr lang="bg-BG" sz="3000" dirty="0"/>
              <a:t>, които осигуряват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цялостност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наличност</a:t>
            </a:r>
            <a:r>
              <a:rPr lang="bg-BG" sz="3000" dirty="0"/>
              <a:t> 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6" y="4509000"/>
            <a:ext cx="1319289" cy="20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Свързват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смартфони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принтери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>
                <a:solidFill>
                  <a:schemeClr val="bg1"/>
                </a:solidFill>
              </a:rPr>
              <a:t>интернет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файлови 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мрежови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Операционни системи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приложен софтуер </a:t>
            </a:r>
            <a:r>
              <a:rPr lang="bg-BG" sz="3000" dirty="0"/>
              <a:t>(уеб браузъри, медийни </a:t>
            </a:r>
            <a:r>
              <a:rPr lang="bg-BG" sz="3000" dirty="0" err="1"/>
              <a:t>плеъри</a:t>
            </a:r>
            <a:r>
              <a:rPr lang="bg-BG" sz="3000" dirty="0"/>
              <a:t>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системи за управление на бази данни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Текстове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числа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</a:t>
            </a:r>
            <a:r>
              <a:rPr lang="bg-BG" sz="3000" dirty="0"/>
              <a:t>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dirty="0"/>
              <a:t>Алгоритми и процеси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Графични</a:t>
            </a:r>
            <a:r>
              <a:rPr lang="bg-BG" sz="3000" dirty="0"/>
              <a:t> потребителски интерфейси, </a:t>
            </a:r>
            <a:r>
              <a:rPr lang="bg-BG" sz="3000" b="1" dirty="0">
                <a:solidFill>
                  <a:schemeClr val="bg1"/>
                </a:solidFill>
              </a:rPr>
              <a:t>текстови</a:t>
            </a:r>
            <a:r>
              <a:rPr lang="bg-BG" sz="3000" dirty="0"/>
              <a:t> интерфейси, </a:t>
            </a:r>
            <a:r>
              <a:rPr lang="bg-BG" sz="3000" b="1" dirty="0">
                <a:solidFill>
                  <a:schemeClr val="bg1"/>
                </a:solidFill>
              </a:rPr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b="1" dirty="0"/>
              <a:t>Информационни системи</a:t>
            </a:r>
            <a:endParaRPr lang="en-US" b="1" dirty="0"/>
          </a:p>
          <a:p>
            <a:pPr lvl="1"/>
            <a:r>
              <a:rPr lang="bg-BG" b="1" dirty="0"/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/>
              <a:t>понятия</a:t>
            </a:r>
            <a:endParaRPr lang="en-US" b="1" dirty="0"/>
          </a:p>
          <a:p>
            <a:r>
              <a:rPr lang="en-US" dirty="0"/>
              <a:t>​</a:t>
            </a:r>
            <a:r>
              <a:rPr lang="bg-BG" b="1" dirty="0"/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/>
              <a:t>Видове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dirty="0"/>
              <a:t>(</a:t>
            </a:r>
            <a:r>
              <a:rPr lang="en-GB" dirty="0"/>
              <a:t>Management Information System</a:t>
            </a:r>
            <a:r>
              <a:rPr lang="en-US" dirty="0"/>
              <a:t>s)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Enterprise Resource Planning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>
                <a:solidFill>
                  <a:schemeClr val="bg1"/>
                </a:solidFill>
              </a:rPr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>
                <a:solidFill>
                  <a:schemeClr val="bg1"/>
                </a:solidFill>
              </a:rPr>
              <a:t>финансови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производствен процес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инвентар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Customer Relationship Management</a:t>
            </a:r>
            <a:r>
              <a:rPr lang="en-US" dirty="0"/>
              <a:t>)</a:t>
            </a:r>
            <a:r>
              <a:rPr lang="bg-BG" dirty="0"/>
              <a:t> 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подобряват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 клиентите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Learning Management Systems</a:t>
            </a:r>
            <a:r>
              <a:rPr lang="en-US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учебни материали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курсове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напредъка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  <a:endParaRPr lang="en-US" dirty="0"/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Human Resource Management Systems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>
                <a:solidFill>
                  <a:schemeClr val="bg1"/>
                </a:solidFill>
              </a:rPr>
              <a:t>персонални данни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заплати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000" dirty="0"/>
              <a:t>Информационни системи</a:t>
            </a:r>
            <a:endParaRPr lang="en-US" sz="40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Роля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Подпомагат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подобряват</a:t>
            </a:r>
            <a:r>
              <a:rPr lang="bg-BG" sz="36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Основни 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мениджмънт на информацията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система за управление на 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информационна сигурност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мрежи и комуникации</a:t>
            </a:r>
            <a:endParaRPr lang="bg-BG" sz="3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Елементи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Хардуерни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софтуерни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процеси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Видове информационни системи</a:t>
            </a:r>
            <a:r>
              <a:rPr lang="en-US" sz="3800" dirty="0"/>
              <a:t> </a:t>
            </a:r>
            <a:r>
              <a:rPr lang="bg-BG" sz="3800" dirty="0"/>
              <a:t>и примери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вземането на решения и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9818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>
                <a:solidFill>
                  <a:schemeClr val="bg1"/>
                </a:solidFill>
              </a:rPr>
              <a:t>вземане на решения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управление на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комуникация между нивата в организацията </a:t>
            </a:r>
            <a:r>
              <a:rPr lang="bg-BG" dirty="0"/>
              <a:t>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средства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бързо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ефективно комуникиране </a:t>
            </a:r>
            <a:r>
              <a:rPr lang="bg-BG" dirty="0"/>
              <a:t>(електронна поща, видео конферентни системи,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>
                <a:solidFill>
                  <a:schemeClr val="bg1"/>
                </a:solidFill>
              </a:rPr>
              <a:t>инструменти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средства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анализ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споделяне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Предоставят и улесняват достъпа до </a:t>
            </a:r>
            <a:r>
              <a:rPr lang="bg-BG" sz="3000" b="1" dirty="0">
                <a:solidFill>
                  <a:schemeClr val="bg1"/>
                </a:solidFill>
              </a:rPr>
              <a:t>учебни материали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обменът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DE41ED-F218-93B1-1756-631832369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30" y="1826311"/>
            <a:ext cx="2831340" cy="17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1839</Words>
  <Application>Microsoft Macintosh PowerPoint</Application>
  <PresentationFormat>Widescreen</PresentationFormat>
  <Paragraphs>237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107</cp:revision>
  <dcterms:created xsi:type="dcterms:W3CDTF">2018-05-23T13:08:44Z</dcterms:created>
  <dcterms:modified xsi:type="dcterms:W3CDTF">2024-03-27T11:07:37Z</dcterms:modified>
  <cp:category/>
</cp:coreProperties>
</file>