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503" r:id="rId2"/>
    <p:sldId id="276" r:id="rId3"/>
    <p:sldId id="586" r:id="rId4"/>
    <p:sldId id="504" r:id="rId5"/>
    <p:sldId id="5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8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TODO</a:t>
            </a:r>
            <a:endParaRPr lang="bg-BG" b="1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dirty="0" smtClean="0">
                <a:solidFill>
                  <a:schemeClr val="bg2"/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210</Words>
  <Application>Microsoft Office PowerPoint</Application>
  <PresentationFormat>Widescreen</PresentationFormat>
  <Paragraphs>32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1137</cp:revision>
  <dcterms:created xsi:type="dcterms:W3CDTF">2018-05-23T13:08:44Z</dcterms:created>
  <dcterms:modified xsi:type="dcterms:W3CDTF">2024-10-06T13:50:12Z</dcterms:modified>
  <cp:category/>
</cp:coreProperties>
</file>