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7" autoAdjust="0"/>
    <p:restoredTop sz="95245" autoAdjust="0"/>
  </p:normalViewPr>
  <p:slideViewPr>
    <p:cSldViewPr showGuides="1">
      <p:cViewPr varScale="1">
        <p:scale>
          <a:sx n="73" d="100"/>
          <a:sy n="73" d="100"/>
        </p:scale>
        <p:origin x="216" y="1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4791" y="1629000"/>
            <a:ext cx="1110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user =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/>
              <a:t>невалидни данни </a:t>
            </a:r>
            <a:r>
              <a:rPr lang="bg-BG" sz="3200" dirty="0"/>
              <a:t>показваме съобщение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103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и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103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539000"/>
            <a:ext cx="11103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(updatedUser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updatedUser.Username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updatedUser.PasswordHash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674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56268</TotalTime>
  <Words>1723</Words>
  <Application>Microsoft Macintosh PowerPoint</Application>
  <PresentationFormat>Widescreen</PresentationFormat>
  <Paragraphs>310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476</cp:revision>
  <dcterms:created xsi:type="dcterms:W3CDTF">2018-05-23T13:08:44Z</dcterms:created>
  <dcterms:modified xsi:type="dcterms:W3CDTF">2024-10-21T08:42:29Z</dcterms:modified>
  <cp:category/>
</cp:coreProperties>
</file>