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637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620" r:id="rId28"/>
    <p:sldId id="634" r:id="rId29"/>
    <p:sldId id="635" r:id="rId30"/>
    <p:sldId id="619" r:id="rId31"/>
    <p:sldId id="636" r:id="rId32"/>
    <p:sldId id="589" r:id="rId33"/>
    <p:sldId id="617" r:id="rId34"/>
    <p:sldId id="626" r:id="rId35"/>
    <p:sldId id="627" r:id="rId36"/>
    <p:sldId id="628" r:id="rId37"/>
    <p:sldId id="591" r:id="rId38"/>
    <p:sldId id="595" r:id="rId39"/>
    <p:sldId id="596" r:id="rId40"/>
    <p:sldId id="597" r:id="rId41"/>
    <p:sldId id="598" r:id="rId42"/>
    <p:sldId id="630" r:id="rId43"/>
    <p:sldId id="631" r:id="rId44"/>
    <p:sldId id="632" r:id="rId45"/>
    <p:sldId id="633" r:id="rId46"/>
    <p:sldId id="624" r:id="rId47"/>
    <p:sldId id="625" r:id="rId48"/>
    <p:sldId id="614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BE1792D-00D9-49EE-A594-BADAE4A7F4A6}">
          <p14:sldIdLst>
            <p14:sldId id="637"/>
            <p14:sldId id="615"/>
          </p14:sldIdLst>
        </p14:section>
        <p14:section name="Какво означава да програмираме" id="{1E2B6539-9C32-4A1E-B76C-2E1012305C1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2710349-C64D-437F-9A93-76644F9DBE2E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9175195-51CE-421F-AC1A-BAF5AF556D32}">
          <p14:sldIdLst>
            <p14:sldId id="582"/>
            <p14:sldId id="583"/>
            <p14:sldId id="584"/>
            <p14:sldId id="616"/>
          </p14:sldIdLst>
        </p14:section>
        <p14:section name="Работа с конзола" id="{753DEBBA-DE4C-4AF2-A9B0-5E284D9C88B9}">
          <p14:sldIdLst>
            <p14:sldId id="618"/>
            <p14:sldId id="587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D801EA86-0628-4A75-8432-7A54F48FC19B}">
          <p14:sldIdLst>
            <p14:sldId id="626"/>
            <p14:sldId id="627"/>
            <p14:sldId id="628"/>
          </p14:sldIdLst>
        </p14:section>
        <p14:section name="Работа с числа" id="{BB75E110-6DAA-461D-BBF4-4C37D5BBBF8F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F25F1BA4-D5F4-46A1-91DB-7AD534ABD37B}">
          <p14:sldIdLst>
            <p14:sldId id="61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B2EF6B1-776C-CD6A-8C3F-EBAEAC2B4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38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14261E2-49A7-DA5F-C862-F5C089174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5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95EEC40-69C9-8CC1-77BB-8D3E0C9B3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00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CD4849-AA59-D9FA-16E2-EAA577DCFC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709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4289BD-84B8-D349-2092-3F624593B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16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2850A7-22FC-A6C4-2A20-A1D094431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97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20EF465-03A8-C76F-CBBB-523ED284C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386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CC29FF-ABD2-F46A-06E4-D6D4AA6C4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42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9FDD780-D8E0-9942-1ECE-88D1134E6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04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F32481-E2CE-9EDA-1829-BC2E491F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895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6E92A75-F398-276D-0FB8-90380E18B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04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F78F2D-90F3-8D0C-B0A1-68FA8DE06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46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A0893F-5B95-4EC3-2E50-EBC07C6EE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315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1B3A-A73B-96FE-ECE7-6FAF42CB8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695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4A1ECC-C5D4-22B1-FE85-EFAD128D5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7883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C78A6D-5814-A425-224B-FA577971E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010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6167811-2051-2FEC-CB8C-0D7762382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8584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AABBBC-FAE9-AEE9-16D4-8D39F678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736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13A454-3318-40EC-4523-50C239C85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6880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81AF66-7967-6221-C389-B0B3B42E52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20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2B1605-11AE-ECC2-368D-DA1B7B55F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648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53C01F-1443-391F-2719-550A6647E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962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0875B9-25CC-02A3-7239-FC5E9E0A3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796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13C00E-3931-FA93-4B6C-6B5B73A35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003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63F77AA-6966-B052-7BD7-80C14AE85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5712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5675642-18C8-5185-9D23-FDA0BA9F3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40705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0DF80B-BF8C-8863-8163-ACF212AB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9629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EFAA36-BC1C-F3CB-21CE-B8DD5F3CD9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188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548F0A-0DB3-CD4B-03EA-732B89BEE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23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3AD33E-6423-BBF0-6EE4-B12A3E749A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3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BDC7EAC-EEB7-9FB7-516E-013EAE5E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3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A11A19-D1F3-C4D6-8922-4C6F0154D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08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76913DC-1F75-EEEF-3270-4EABCFC29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69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FE76984-E308-A203-B2F3-497BC32F4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8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DE3820-6D1C-17BB-AB02-14CF46165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01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73A94-D6F9-B5F4-CAC6-21B7F15C7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00" y="2701002"/>
            <a:ext cx="2266330" cy="2312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5B699-2B80-A274-55F0-87EFE763A4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7716000" y="3061792"/>
            <a:ext cx="2430638" cy="19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27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6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07C23A-1BD0-0206-B9F0-4B6E94C70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9DA8586-CD02-C4E5-C579-37B707BD8D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0938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b="1" dirty="0">
                <a:solidFill>
                  <a:schemeClr val="bg1"/>
                </a:solidFill>
              </a:rPr>
              <a:t>среда за разработка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0C3B47-A184-24CC-A038-1706AD0D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200" dirty="0"/>
              <a:t>Стартирайте </a:t>
            </a:r>
            <a:r>
              <a:rPr lang="en-US" sz="3200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Създайте 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15" y="3517006"/>
            <a:ext cx="5076946" cy="189345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5802" y="2709000"/>
            <a:ext cx="5754882" cy="401503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47E3830-57B7-6FE1-CF01-75773D082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3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пише,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0F978E-5D9A-3D60-156E-BC8F9B96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4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140A75-5C1C-943B-9D76-CD7DF626E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95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</a:t>
            </a:r>
            <a:r>
              <a:rPr lang="bg-BG" sz="3599" b="1" dirty="0">
                <a:solidFill>
                  <a:schemeClr val="bg1"/>
                </a:solidFill>
              </a:rPr>
              <a:t>конзолата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E0BC773-7847-8E18-8EB5-9B5987F1F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1F1DAFDD-859E-94DF-69BC-7CA0ABC8C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2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</a:t>
            </a:r>
            <a:r>
              <a:rPr lang="bg-BG" sz="3600" b="1" dirty="0"/>
              <a:t>извън</a:t>
            </a:r>
            <a:r>
              <a:rPr lang="bg-BG" sz="3600" dirty="0"/>
              <a:t>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</a:t>
            </a:r>
            <a:r>
              <a:rPr lang="bg-BG" sz="3600" b="1" dirty="0"/>
              <a:t>малки</a:t>
            </a:r>
            <a:r>
              <a:rPr lang="bg-BG" sz="3600" dirty="0"/>
              <a:t> и </a:t>
            </a:r>
            <a:r>
              <a:rPr lang="bg-BG" sz="3600" b="1" dirty="0"/>
              <a:t>главни</a:t>
            </a:r>
            <a:r>
              <a:rPr lang="bg-BG" sz="3600" dirty="0"/>
              <a:t> </a:t>
            </a:r>
            <a:r>
              <a:rPr lang="bg-BG" sz="3600" b="1" dirty="0"/>
              <a:t>букви</a:t>
            </a:r>
            <a:r>
              <a:rPr lang="bg-BG" sz="3600" dirty="0"/>
              <a:t>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2049E7F-365B-FF76-B954-02858EC14A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F1D47B-FE6F-711B-0D27-7E740BEE74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A6F2D7-00E6-5314-3527-82C79053AC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CB0DAD-806B-A44C-B935-FC9846DD3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1FDD7C3-A5C1-0772-985E-DAC34B7837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1878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F0EE513-3A3C-F563-1017-3CA591D71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4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–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–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–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A5B61C-59A6-6CCB-7ACB-F3A96B9C2C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C6F9AFB3-2D5F-85A3-821B-D9ED25792E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CA32B37-5337-CA51-9BD0-9F426B34D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272084"/>
          </a:xfrm>
        </p:spPr>
        <p:txBody>
          <a:bodyPr/>
          <a:lstStyle/>
          <a:p>
            <a:r>
              <a:rPr lang="ru-RU" dirty="0"/>
              <a:t>Четене на входни данни и отпечатване на изходен резултат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CE3E8EB-E635-12F7-2BEA-251F621AFD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9841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CA89DB-0016-13CB-4FB4-64E16D8B01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A8C53F-0598-4002-04BB-BE7FE676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EDBD0A1-EFFC-AD7A-E35B-1E4C8072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4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95532-F56B-CA06-A58E-4E6238417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291819"/>
            <a:ext cx="10836275" cy="2087404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1907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674585"/>
          </a:xfrm>
          <a:prstGeom prst="wedgeRoundRectCallout">
            <a:avLst>
              <a:gd name="adj1" fmla="val -125484"/>
              <a:gd name="adj2" fmla="val 567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D7BC4A9-A616-6D83-AC3C-CFC17730D4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97B8B17-1453-21B3-919F-EE7B125BD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bg-BG" dirty="0"/>
            </a:br>
            <a:r>
              <a:rPr lang="bg-BG" dirty="0"/>
              <a:t>"програмираме"?</a:t>
            </a:r>
          </a:p>
        </p:txBody>
      </p:sp>
    </p:spTree>
    <p:extLst>
      <p:ext uri="{BB962C8B-B14F-4D97-AF65-F5344CB8AC3E}">
        <p14:creationId xmlns:p14="http://schemas.microsoft.com/office/powerpoint/2010/main" val="1546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262B7C-6793-8F1B-1B87-CB6706B03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4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3BD361-CC0B-97F9-EBEF-9E92ACAE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4647943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1000" y="252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788C01-BADB-9847-058F-E6EF001C96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1000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1000" y="4602809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F7508B-B172-9A8A-B5E3-73DC9DA19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C46588E-F700-79D1-4F22-7E7ECF771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26434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>
            <a:normAutofit/>
          </a:bodyPr>
          <a:lstStyle/>
          <a:p>
            <a:r>
              <a:rPr lang="bg-BG" sz="3599" dirty="0"/>
              <a:t>Процес на </a:t>
            </a:r>
            <a:r>
              <a:rPr lang="bg-BG" sz="3599" b="1" dirty="0">
                <a:solidFill>
                  <a:schemeClr val="bg1"/>
                </a:solidFill>
              </a:rPr>
              <a:t>проследяване</a:t>
            </a:r>
            <a:r>
              <a:rPr lang="bg-BG" sz="3599" dirty="0"/>
              <a:t> на </a:t>
            </a:r>
            <a:r>
              <a:rPr lang="bg-BG" sz="3599" b="1" dirty="0">
                <a:solidFill>
                  <a:schemeClr val="bg1"/>
                </a:solidFill>
              </a:rPr>
              <a:t>изпълнението</a:t>
            </a:r>
            <a:r>
              <a:rPr lang="bg-BG" sz="3599" dirty="0"/>
              <a:t>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</a:t>
            </a:r>
            <a:r>
              <a:rPr lang="bg-BG" sz="3399" b="1" dirty="0">
                <a:solidFill>
                  <a:schemeClr val="bg1"/>
                </a:solidFill>
              </a:rPr>
              <a:t>откриваме грешки </a:t>
            </a:r>
            <a:r>
              <a:rPr lang="bg-BG" sz="3399" dirty="0"/>
              <a:t>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B7C2D8-441D-E52A-0A8D-0F349BC724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5697762-DCF4-2928-834B-301BA0FE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099BBDE1-9E83-363F-0608-F2C4446E4D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2CAEC0B-B829-4D00-BE35-B24CCB2AA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</a:p>
        </p:txBody>
      </p:sp>
    </p:spTree>
    <p:extLst>
      <p:ext uri="{BB962C8B-B14F-4D97-AF65-F5344CB8AC3E}">
        <p14:creationId xmlns:p14="http://schemas.microsoft.com/office/powerpoint/2010/main" val="1894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4" y="1834731"/>
            <a:ext cx="6704015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+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–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728740" y="27686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397862" y="984374"/>
            <a:ext cx="3159329" cy="315932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1FF09DC-A7B4-7A0D-B968-B559A95F89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184A0-6D58-6C46-6B24-845F01B63228}"/>
              </a:ext>
            </a:extLst>
          </p:cNvPr>
          <p:cNvSpPr txBox="1"/>
          <p:nvPr/>
        </p:nvSpPr>
        <p:spPr>
          <a:xfrm>
            <a:off x="7728740" y="5268771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274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0" y="1880050"/>
            <a:ext cx="7111449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bg-BG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761000" y="2822455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3FCFD2-EC4F-85B9-3304-4719C8995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</a:t>
            </a:r>
            <a:r>
              <a:rPr lang="bg-BG" sz="3599" b="1" dirty="0"/>
              <a:t>комуникираме</a:t>
            </a:r>
            <a:r>
              <a:rPr lang="bg-BG" sz="3599" dirty="0"/>
              <a:t>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</a:t>
            </a:r>
            <a:r>
              <a:rPr lang="bg-BG" sz="3599" b="1" dirty="0"/>
              <a:t>подреждат</a:t>
            </a:r>
            <a:r>
              <a:rPr lang="bg-BG" sz="3599" dirty="0"/>
              <a:t>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E334C39-68EA-F95C-6B9D-9ACBC6560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A57E62-E242-086C-8C0D-A587CBC7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CDDF89E-DA42-A1CB-82AD-70B9288A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8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4DF7AF8-A261-F237-DE60-CF6774049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3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AAEC1C-8DC5-7F7D-7BA9-D3B19445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5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E9A24FC-8B5D-EED6-0B09-F72F51721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9348E37-8C97-FD31-DEF4-FF1A2970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3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DED06F-E808-91AF-EDCA-C4E30A39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1ED56A-0BE9-1714-B57B-076A560F9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4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Console.WriteLine(…)</a:t>
            </a:r>
            <a:endParaRPr lang="bg-BG" sz="3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BA4B0F-DEBA-A1AE-5CBB-45D1A9E0F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0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744B1AB-FC1F-196F-1DCB-FFCAF8BA11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84049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4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F5F7549-069E-C5B4-341E-FC2D8446D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7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779DE5-BB1C-D306-01D2-A078B00A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5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F1E86B-D7DF-D275-60B9-584F155A6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3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A1A4EC-8002-D325-68A5-C9FD63DE8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745"/>
            <a:ext cx="10170000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Съдържа пресмятания, проверки, </a:t>
            </a:r>
            <a:br>
              <a:rPr lang="en-US" sz="3400" dirty="0"/>
            </a:br>
            <a:r>
              <a:rPr lang="bg-BG" sz="3400" dirty="0"/>
              <a:t>повторения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</a:t>
            </a:r>
            <a:r>
              <a:rPr lang="bg-BG" sz="3600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Текстът на програмата се нарича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</a:t>
            </a:r>
            <a:r>
              <a:rPr lang="bg-BG" sz="3600" b="1" dirty="0">
                <a:solidFill>
                  <a:schemeClr val="bg1"/>
                </a:solidFill>
              </a:rPr>
              <a:t>компилира</a:t>
            </a:r>
            <a:r>
              <a:rPr lang="bg-BG" sz="3600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Например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400" dirty="0"/>
              <a:t> </a:t>
            </a:r>
            <a:r>
              <a:rPr lang="bg-BG" sz="3400" dirty="0">
                <a:sym typeface="Wingdings" panose="05000000000000000000" pitchFamily="2" charset="2"/>
              </a:rPr>
              <a:t>се компилира до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E8E2B-D1AF-22D5-BC50-984154255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4726</TotalTime>
  <Words>2960</Words>
  <Application>Microsoft Macintosh PowerPoint</Application>
  <PresentationFormat>Widescreen</PresentationFormat>
  <Paragraphs>506</Paragraphs>
  <Slides>50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135</cp:revision>
  <dcterms:created xsi:type="dcterms:W3CDTF">2018-05-23T13:08:44Z</dcterms:created>
  <dcterms:modified xsi:type="dcterms:W3CDTF">2024-06-03T20:03:34Z</dcterms:modified>
  <cp:category>computer programming;programming;C#;програмиране;кодиране</cp:category>
</cp:coreProperties>
</file>