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3" r:id="rId74"/>
    <p:sldId id="782" r:id="rId75"/>
    <p:sldId id="784" r:id="rId76"/>
    <p:sldId id="776" r:id="rId77"/>
    <p:sldId id="785" r:id="rId78"/>
    <p:sldId id="633" r:id="rId79"/>
    <p:sldId id="504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3"/>
            <p14:sldId id="782"/>
            <p14:sldId id="784"/>
            <p14:sldId id="776"/>
            <p14:sldId id="78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3" autoAdjust="0"/>
    <p:restoredTop sz="95177" autoAdjust="0"/>
  </p:normalViewPr>
  <p:slideViewPr>
    <p:cSldViewPr showGuides="1">
      <p:cViewPr varScale="1">
        <p:scale>
          <a:sx n="104" d="100"/>
          <a:sy n="104" d="100"/>
        </p:scale>
        <p:origin x="240" y="5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bg-BG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Използваме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943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155586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384" y="776825"/>
            <a:ext cx="8157232" cy="3668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5)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6)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7)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4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4409424" y="284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58104</TotalTime>
  <Words>6213</Words>
  <Application>Microsoft Macintosh PowerPoint</Application>
  <PresentationFormat>Widescreen</PresentationFormat>
  <Paragraphs>1157</Paragraphs>
  <Slides>80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Допълнителни проверки (5)</vt:lpstr>
      <vt:lpstr>Допълнителни проверки (6)</vt:lpstr>
      <vt:lpstr>Допълнителни проверки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513</cp:revision>
  <dcterms:created xsi:type="dcterms:W3CDTF">2018-05-23T13:08:44Z</dcterms:created>
  <dcterms:modified xsi:type="dcterms:W3CDTF">2025-08-10T08:44:36Z</dcterms:modified>
  <cp:category/>
</cp:coreProperties>
</file>