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96395" autoAdjust="0"/>
  </p:normalViewPr>
  <p:slideViewPr>
    <p:cSldViewPr showGuides="1">
      <p:cViewPr varScale="1">
        <p:scale>
          <a:sx n="128" d="100"/>
          <a:sy n="128" d="100"/>
        </p:scale>
        <p:origin x="504" y="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889000"/>
            <a:ext cx="2520000" cy="11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85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имейл адрес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50706"/>
              <a:gd name="adj2" fmla="val 887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5306" y="1989000"/>
            <a:ext cx="3805694" cy="1918126"/>
          </a:xfrm>
          <a:prstGeom prst="wedgeRoundRectCallout">
            <a:avLst>
              <a:gd name="adj1" fmla="val 48894"/>
              <a:gd name="adj2" fmla="val 72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парола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</a:t>
            </a:r>
            <a:r>
              <a:rPr lang="bg-BG" b="1" dirty="0"/>
              <a:t>непознат потребител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Проверявайте 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Не отваряйте рекламни писма </a:t>
            </a:r>
            <a:r>
              <a:rPr lang="bg-BG" dirty="0"/>
              <a:t>от непознат потребител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Блокирайте 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Не 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br>
              <a:rPr lang="bg-BG" b="1" dirty="0"/>
            </a:br>
            <a:r>
              <a:rPr lang="bg-BG" dirty="0"/>
              <a:t>за вирус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Внимавайте</a:t>
            </a:r>
            <a:r>
              <a:rPr lang="bg-BG" dirty="0"/>
              <a:t> 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7" y="3772378"/>
            <a:ext cx="5703244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889"/>
              <a:gd name="adj2" fmla="val 4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получателя 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писмото. Може да се форматира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2578"/>
              <a:gd name="adj2" fmla="val -79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080000"/>
          </a:xfrm>
          <a:prstGeom prst="wedgeRoundRectCallout">
            <a:avLst>
              <a:gd name="adj1" fmla="val -33285"/>
              <a:gd name="adj2" fmla="val -79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4144"/>
              <a:gd name="adj2" fmla="val 31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раждане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</TotalTime>
  <Words>819</Words>
  <Application>Microsoft Macintosh PowerPoint</Application>
  <PresentationFormat>Widescreen</PresentationFormat>
  <Paragraphs>123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346</cp:revision>
  <dcterms:created xsi:type="dcterms:W3CDTF">2018-05-23T13:08:44Z</dcterms:created>
  <dcterms:modified xsi:type="dcterms:W3CDTF">2024-02-27T06:46:07Z</dcterms:modified>
  <cp:category/>
</cp:coreProperties>
</file>