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604" r:id="rId16"/>
    <p:sldId id="598" r:id="rId17"/>
    <p:sldId id="600" r:id="rId18"/>
    <p:sldId id="601" r:id="rId19"/>
    <p:sldId id="602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604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5238" autoAdjust="0"/>
  </p:normalViewPr>
  <p:slideViewPr>
    <p:cSldViewPr showGuides="1">
      <p:cViewPr varScale="1">
        <p:scale>
          <a:sx n="100" d="100"/>
          <a:sy n="100" d="100"/>
        </p:scale>
        <p:origin x="176" y="6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1" y="2546520"/>
            <a:ext cx="3047999" cy="2833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3" y="3090890"/>
            <a:ext cx="1967578" cy="88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438000" y="1269000"/>
            <a:ext cx="11316000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276000" y="1359000"/>
            <a:ext cx="477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437999" y="1269000"/>
            <a:ext cx="11316001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6000" y="2093639"/>
            <a:ext cx="10517030" cy="135410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57169" y="2823761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09692" y="6403837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914366" y="5499000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588613" y="3151196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083343" y="4445754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1290" y="4445127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05639" y="2269697"/>
            <a:ext cx="585000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"/>
          <a:stretch/>
        </p:blipFill>
        <p:spPr>
          <a:xfrm>
            <a:off x="437033" y="1269000"/>
            <a:ext cx="11315027" cy="5386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416000" y="297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06530-C73C-BD0B-B4F5-7E1717798D87}"/>
              </a:ext>
            </a:extLst>
          </p:cNvPr>
          <p:cNvSpPr/>
          <p:nvPr/>
        </p:nvSpPr>
        <p:spPr bwMode="auto">
          <a:xfrm>
            <a:off x="7356000" y="3159000"/>
            <a:ext cx="4009403" cy="265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TODO: </a:t>
            </a:r>
            <a:r>
              <a:rPr lang="bg-BG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да се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crop</a:t>
            </a:r>
            <a:r>
              <a:rPr lang="bg-BG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-не картинката, за да е по-едра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C87E2-F5B8-0461-7A9F-D712C3784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2CF1E-9524-59A4-5CCF-FA33F0A19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TODO: </a:t>
            </a:r>
            <a:r>
              <a:rPr lang="bg-BG" sz="5400" dirty="0">
                <a:highlight>
                  <a:srgbClr val="FFFF00"/>
                </a:highlight>
              </a:rPr>
              <a:t>анимация за действията от предния слайд</a:t>
            </a:r>
            <a:endParaRPr lang="en-US" sz="54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833-BA99-932A-C575-923CB903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55500"/>
            <a:ext cx="10424423" cy="5531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" y="1255500"/>
            <a:ext cx="10424424" cy="55367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685</Words>
  <Application>Microsoft Macintosh PowerPoint</Application>
  <PresentationFormat>Widescreen</PresentationFormat>
  <Paragraphs>118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PowerPoint Presentation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148</cp:revision>
  <dcterms:created xsi:type="dcterms:W3CDTF">2018-05-23T13:08:44Z</dcterms:created>
  <dcterms:modified xsi:type="dcterms:W3CDTF">2024-02-27T07:45:41Z</dcterms:modified>
  <cp:category/>
</cp:coreProperties>
</file>