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5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900" dirty="0"/>
              <a:t>Намаляване</a:t>
            </a:r>
            <a:r>
              <a:rPr lang="bg-BG" sz="1900" baseline="0" dirty="0"/>
              <a:t> на населението в периода 2013-2017г.</a:t>
            </a:r>
            <a:endParaRPr lang="bg-BG" sz="1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148512987600687"/>
          <c:y val="8.834341815057549E-2"/>
          <c:w val="0.33702959543850119"/>
          <c:h val="4.4910493972684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3114000"/>
            <a:ext cx="2113797" cy="9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1255500"/>
            <a:ext cx="10429275" cy="5604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86480"/>
              </p:ext>
            </p:extLst>
          </p:nvPr>
        </p:nvGraphicFramePr>
        <p:xfrm>
          <a:off x="2638106" y="1764369"/>
          <a:ext cx="678602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1000" y="1808409"/>
            <a:ext cx="5400000" cy="3725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0116" y="1290910"/>
            <a:ext cx="1845000" cy="675000"/>
          </a:xfrm>
          <a:prstGeom prst="wedgeRoundRectCallout">
            <a:avLst>
              <a:gd name="adj1" fmla="val 89410"/>
              <a:gd name="adj2" fmla="val 49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258844" y="2302942"/>
            <a:ext cx="2739445" cy="1334371"/>
          </a:xfrm>
          <a:prstGeom prst="wedgeRoundRectCallout">
            <a:avLst>
              <a:gd name="adj1" fmla="val -41578"/>
              <a:gd name="adj2" fmla="val 84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81397"/>
            <a:ext cx="4005000" cy="2483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424125" y="1290910"/>
            <a:ext cx="1845000" cy="675000"/>
          </a:xfrm>
          <a:prstGeom prst="wedgeRoundRectCallout">
            <a:avLst>
              <a:gd name="adj1" fmla="val -113349"/>
              <a:gd name="adj2" fmla="val 101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89203" y="3429000"/>
            <a:ext cx="436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01000" y="1584000"/>
            <a:ext cx="153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426000" y="1269000"/>
            <a:ext cx="1132703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A5228F-B59E-0EC0-59BD-54C553807DB9}"/>
              </a:ext>
            </a:extLst>
          </p:cNvPr>
          <p:cNvGrpSpPr/>
          <p:nvPr/>
        </p:nvGrpSpPr>
        <p:grpSpPr>
          <a:xfrm>
            <a:off x="2545379" y="819000"/>
            <a:ext cx="7101241" cy="3958564"/>
            <a:chOff x="3577374" y="1269000"/>
            <a:chExt cx="5037252" cy="280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374" y="1269000"/>
              <a:ext cx="5037252" cy="280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00" y="1674000"/>
              <a:ext cx="1234371" cy="123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426000" y="1257900"/>
            <a:ext cx="11340000" cy="54126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6001" y="1257900"/>
            <a:ext cx="11340000" cy="5412669"/>
            <a:chOff x="0" y="1067041"/>
            <a:chExt cx="12192000" cy="57819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749" y="1512973"/>
              <a:ext cx="6061952" cy="531427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2801" y="2359891"/>
            <a:ext cx="2548199" cy="13625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1904" y="1316607"/>
            <a:ext cx="2565000" cy="990000"/>
          </a:xfrm>
          <a:prstGeom prst="wedgeRoundRectCallout">
            <a:avLst>
              <a:gd name="adj1" fmla="val 57649"/>
              <a:gd name="adj2" fmla="val 11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65999" y="3941418"/>
            <a:ext cx="1028363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66000" y="4363312"/>
            <a:ext cx="1028363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03715" y="2670385"/>
            <a:ext cx="2160000" cy="990000"/>
          </a:xfrm>
          <a:prstGeom prst="wedgeRoundRectCallout">
            <a:avLst>
              <a:gd name="adj1" fmla="val 92511"/>
              <a:gd name="adj2" fmla="val 83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57467" y="3979139"/>
            <a:ext cx="2255299" cy="990000"/>
          </a:xfrm>
          <a:prstGeom prst="wedgeRoundRectCallout">
            <a:avLst>
              <a:gd name="adj1" fmla="val 79447"/>
              <a:gd name="adj2" fmla="val 18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71001" y="2382324"/>
            <a:ext cx="1260000" cy="190167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458004" y="1877087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</TotalTime>
  <Words>648</Words>
  <Application>Microsoft Macintosh PowerPoint</Application>
  <PresentationFormat>Widescreen</PresentationFormat>
  <Paragraphs>123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190</cp:revision>
  <dcterms:created xsi:type="dcterms:W3CDTF">2018-05-23T13:08:44Z</dcterms:created>
  <dcterms:modified xsi:type="dcterms:W3CDTF">2024-02-27T07:48:00Z</dcterms:modified>
  <cp:category/>
</cp:coreProperties>
</file>