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58_363CB30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3784" autoAdjust="0"/>
  </p:normalViewPr>
  <p:slideViewPr>
    <p:cSldViewPr showGuides="1">
      <p:cViewPr varScale="1">
        <p:scale>
          <a:sx n="116" d="100"/>
          <a:sy n="116" d="100"/>
        </p:scale>
        <p:origin x="208" y="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258_363CB3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E8B3C1-5835-0144-BBAA-F3DD0753CCC2}" authorId="{61328A60-1351-1658-BC09-0F9214BEF0FD}" created="2024-06-07T12:59:59.7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9947648" sldId="600"/>
      <ac:spMk id="3" creationId="{00000000-0000-0000-0000-000000000000}"/>
      <ac:txMk cp="0" len="80">
        <ac:context len="247" hash="4080383900"/>
      </ac:txMk>
    </ac:txMkLst>
    <p188:pos x="6265482" y="434371"/>
    <p188:replyLst>
      <p188:reply id="{65E094F0-AC79-FE4C-A14F-C7E790A168F5}" authorId="{61328A60-1351-1658-BC09-0F9214BEF0FD}" created="2024-06-07T13:00:16.990">
        <p188:txBody>
          <a:bodyPr/>
          <a:lstStyle/>
          <a:p>
            <a:r>
              <a:rPr lang="bg-BG"/>
              <a:t>Знам, че се вижда на скрийншота в предишния слайд, но според мен може да не направят връзката</a:t>
            </a:r>
          </a:p>
        </p188:txBody>
      </p188:reply>
    </p188:replyLst>
    <p188:txBody>
      <a:bodyPr/>
      <a:lstStyle/>
      <a:p>
        <a:r>
          <a:rPr lang="bg-BG"/>
          <a:t>TODO: да се покаже самия combo box. Също на български мисля че е "падащ списък"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6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58_363CB30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371000" y="4008203"/>
            <a:ext cx="4455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документа се маркира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място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6000" y="2754000"/>
            <a:ext cx="5750737" cy="1567431"/>
          </a:xfrm>
          <a:prstGeom prst="wedgeRoundRectCallout">
            <a:avLst>
              <a:gd name="adj1" fmla="val -19934"/>
              <a:gd name="adj2" fmla="val 102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съвпадение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024726" y="1629000"/>
            <a:ext cx="435203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прозореца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при търсенето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комбинираната текстова кутия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556000" y="1809000"/>
            <a:ext cx="2165680" cy="126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 подразбиране </a:t>
            </a:r>
            <a:r>
              <a:rPr lang="bg-BG" b="1" dirty="0"/>
              <a:t>главните </a:t>
            </a:r>
            <a:r>
              <a:rPr lang="bg-BG" dirty="0"/>
              <a:t>букви</a:t>
            </a:r>
            <a:r>
              <a:rPr lang="bg-BG" b="1" dirty="0"/>
              <a:t> не се различават </a:t>
            </a:r>
            <a:r>
              <a:rPr lang="bg-BG" dirty="0"/>
              <a:t>от </a:t>
            </a:r>
            <a:r>
              <a:rPr lang="bg-BG" b="1" dirty="0"/>
              <a:t>малките</a:t>
            </a:r>
            <a:endParaRPr lang="bg-BG" dirty="0"/>
          </a:p>
          <a:p>
            <a:pPr lvl="1"/>
            <a:r>
              <a:rPr lang="bg-BG" dirty="0"/>
              <a:t>Когато искаме </a:t>
            </a:r>
            <a:r>
              <a:rPr lang="bg-BG" b="1" dirty="0"/>
              <a:t>да се отчита разликата</a:t>
            </a:r>
            <a:r>
              <a:rPr lang="bg-BG" dirty="0"/>
              <a:t>, използваме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диалоговият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EA257-A0A2-A3E7-3159-24B0DC0CC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178999"/>
            <a:ext cx="4230000" cy="1485117"/>
          </a:xfrm>
          <a:prstGeom prst="wedgeRoundRectCallout">
            <a:avLst>
              <a:gd name="adj1" fmla="val -80049"/>
              <a:gd name="adj2" fmla="val 1578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6596D-3326-3C69-9808-EEF2EE82D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търсим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ни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13F19-6062-249C-8B05-040238E4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</a:t>
            </a:r>
            <a:r>
              <a:rPr lang="bg-BG" b="1" dirty="0"/>
              <a:t>решение</a:t>
            </a:r>
            <a:r>
              <a:rPr lang="bg-BG" dirty="0"/>
              <a:t> за даден </a:t>
            </a:r>
            <a:r>
              <a:rPr lang="bg-BG" b="1" dirty="0"/>
              <a:t>проблем</a:t>
            </a:r>
            <a:r>
              <a:rPr lang="bg-BG" dirty="0"/>
              <a:t> или </a:t>
            </a:r>
            <a:r>
              <a:rPr lang="bg-BG" b="1" dirty="0"/>
              <a:t>въпрос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3900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Търсене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Find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Advanced Find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Search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Match case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Find whole words only</a:t>
            </a:r>
            <a:endParaRPr lang="bg-BG" sz="24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Замяна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Получаване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помощна информация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F1</a:t>
            </a:r>
            <a:r>
              <a:rPr lang="en-US" sz="2600" dirty="0">
                <a:solidFill>
                  <a:schemeClr val="bg2"/>
                </a:solidFill>
              </a:rPr>
              <a:t> – </a:t>
            </a:r>
            <a:r>
              <a:rPr lang="bg-BG" sz="2600" dirty="0">
                <a:solidFill>
                  <a:schemeClr val="bg2"/>
                </a:solidFill>
              </a:rPr>
              <a:t>диалогов прозорец </a:t>
            </a:r>
            <a:r>
              <a:rPr lang="en-US" sz="2600" b="1" dirty="0">
                <a:solidFill>
                  <a:schemeClr val="bg2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в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3D727-AE1C-171A-E3D4-94872194D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155A257-7053-4E29-C76C-94A5ECAB0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9" y="3977123"/>
            <a:ext cx="10458802" cy="21830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 9"/>
          <p:cNvSpPr/>
          <p:nvPr/>
        </p:nvSpPr>
        <p:spPr bwMode="auto">
          <a:xfrm>
            <a:off x="9953204" y="4480615"/>
            <a:ext cx="1362796" cy="167953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813055" y="1886277"/>
            <a:ext cx="3240000" cy="1503000"/>
          </a:xfrm>
          <a:prstGeom prst="wedgeRoundRectCallout">
            <a:avLst>
              <a:gd name="adj1" fmla="val -72001"/>
              <a:gd name="adj2" fmla="val 36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тук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фраза</a:t>
            </a:r>
            <a:endParaRPr lang="en-US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91000" y="5139000"/>
            <a:ext cx="5894999" cy="1170000"/>
          </a:xfrm>
          <a:prstGeom prst="wedgeRoundRectCallout">
            <a:avLst>
              <a:gd name="adj1" fmla="val -58307"/>
              <a:gd name="adj2" fmla="val -3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раздел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цитати с намерения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109484" y="3094139"/>
            <a:ext cx="3666000" cy="1170000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съвпадения се оцветяват в </a:t>
            </a:r>
            <a:r>
              <a:rPr lang="bg-BG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жълто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Find </a:t>
            </a:r>
            <a:r>
              <a:rPr lang="ru-RU" dirty="0"/>
              <a:t>(</a:t>
            </a:r>
            <a:r>
              <a:rPr lang="bg-BG" b="1" dirty="0"/>
              <a:t>разширено </a:t>
            </a:r>
            <a:r>
              <a:rPr lang="ru-RU" b="1" dirty="0"/>
              <a:t>търсене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93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000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911906" y="2709000"/>
            <a:ext cx="4032793" cy="1247354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Намира се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 се диалогов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търсеният текст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85"/>
            <a:ext cx="5940000" cy="1140562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4000"/>
            <a:ext cx="5940000" cy="1140561"/>
          </a:xfrm>
          <a:prstGeom prst="wedgeRoundRectCallout">
            <a:avLst>
              <a:gd name="adj1" fmla="val -2622"/>
              <a:gd name="adj2" fmla="val 134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търсения текст,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1000</Words>
  <Application>Microsoft Macintosh PowerPoint</Application>
  <PresentationFormat>Widescreen</PresentationFormat>
  <Paragraphs>142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660</cp:revision>
  <dcterms:created xsi:type="dcterms:W3CDTF">2018-05-23T13:08:44Z</dcterms:created>
  <dcterms:modified xsi:type="dcterms:W3CDTF">2024-06-07T13:27:15Z</dcterms:modified>
  <cp:category/>
</cp:coreProperties>
</file>