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76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Petrov‘,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672</Words>
  <Application>Microsoft Macintosh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83</cp:revision>
  <dcterms:created xsi:type="dcterms:W3CDTF">2018-05-23T13:08:44Z</dcterms:created>
  <dcterms:modified xsi:type="dcterms:W3CDTF">2024-07-13T14:02:23Z</dcterms:modified>
  <cp:category>db;databases;sql;programming;computer programming;software development</cp:category>
</cp:coreProperties>
</file>