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0"/>
  </p:notesMasterIdLst>
  <p:handoutMasterIdLst>
    <p:handoutMasterId r:id="rId61"/>
  </p:handoutMasterIdLst>
  <p:sldIdLst>
    <p:sldId id="503" r:id="rId2"/>
    <p:sldId id="276" r:id="rId3"/>
    <p:sldId id="511" r:id="rId4"/>
    <p:sldId id="522" r:id="rId5"/>
    <p:sldId id="523" r:id="rId6"/>
    <p:sldId id="525" r:id="rId7"/>
    <p:sldId id="528" r:id="rId8"/>
    <p:sldId id="527" r:id="rId9"/>
    <p:sldId id="526" r:id="rId10"/>
    <p:sldId id="531" r:id="rId11"/>
    <p:sldId id="532" r:id="rId12"/>
    <p:sldId id="541" r:id="rId13"/>
    <p:sldId id="529" r:id="rId14"/>
    <p:sldId id="533" r:id="rId15"/>
    <p:sldId id="535" r:id="rId16"/>
    <p:sldId id="536" r:id="rId17"/>
    <p:sldId id="537" r:id="rId18"/>
    <p:sldId id="539" r:id="rId19"/>
    <p:sldId id="567" r:id="rId20"/>
    <p:sldId id="568" r:id="rId21"/>
    <p:sldId id="569" r:id="rId22"/>
    <p:sldId id="570" r:id="rId23"/>
    <p:sldId id="571" r:id="rId24"/>
    <p:sldId id="540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64" r:id="rId33"/>
    <p:sldId id="565" r:id="rId34"/>
    <p:sldId id="566" r:id="rId35"/>
    <p:sldId id="555" r:id="rId36"/>
    <p:sldId id="557" r:id="rId37"/>
    <p:sldId id="556" r:id="rId38"/>
    <p:sldId id="558" r:id="rId39"/>
    <p:sldId id="559" r:id="rId40"/>
    <p:sldId id="560" r:id="rId41"/>
    <p:sldId id="561" r:id="rId42"/>
    <p:sldId id="562" r:id="rId43"/>
    <p:sldId id="579" r:id="rId44"/>
    <p:sldId id="542" r:id="rId45"/>
    <p:sldId id="543" r:id="rId46"/>
    <p:sldId id="544" r:id="rId47"/>
    <p:sldId id="545" r:id="rId48"/>
    <p:sldId id="546" r:id="rId49"/>
    <p:sldId id="548" r:id="rId50"/>
    <p:sldId id="549" r:id="rId51"/>
    <p:sldId id="550" r:id="rId52"/>
    <p:sldId id="551" r:id="rId53"/>
    <p:sldId id="552" r:id="rId54"/>
    <p:sldId id="553" r:id="rId55"/>
    <p:sldId id="554" r:id="rId56"/>
    <p:sldId id="349" r:id="rId57"/>
    <p:sldId id="504" r:id="rId58"/>
    <p:sldId id="5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MS Access" id="{C7B5FA04-B036-4CD8-93B0-2258A2CCF7B8}">
          <p14:sldIdLst>
            <p14:sldId id="511"/>
            <p14:sldId id="522"/>
          </p14:sldIdLst>
        </p14:section>
        <p14:section name="Създаване на таблици и попълване на данни" id="{88EB3967-9F31-46D3-92C6-CE5DA32A0EF2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0DBCC3B5-0DF5-4C39-8BA5-99E6B341D3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Създаване на заявки" id="{4F51B8BC-6522-4E6E-B733-BED00F33FCD9}">
          <p14:sldIdLst>
            <p14:sldId id="564"/>
            <p14:sldId id="565"/>
            <p14:sldId id="566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2"/>
            <p14:sldId id="579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44CF0-E22B-4F3C-BFA3-E03ADD93E439}" v="3" dt="2023-10-06T16:16:43.34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8F744CF0-E22B-4F3C-BFA3-E03ADD93E439}"/>
    <pc:docChg chg="custSel addSld delSld modSld sldOrd modSection">
      <pc:chgData name="Spasko Katsarski" userId="cc8518145bc96298" providerId="LiveId" clId="{8F744CF0-E22B-4F3C-BFA3-E03ADD93E439}" dt="2023-10-06T16:17:09.615" v="128"/>
      <pc:docMkLst>
        <pc:docMk/>
      </pc:docMkLst>
      <pc:sldChg chg="del">
        <pc:chgData name="Spasko Katsarski" userId="cc8518145bc96298" providerId="LiveId" clId="{8F744CF0-E22B-4F3C-BFA3-E03ADD93E439}" dt="2023-10-06T16:16:38.963" v="125" actId="47"/>
        <pc:sldMkLst>
          <pc:docMk/>
          <pc:sldMk cId="3897756390" sldId="256"/>
        </pc:sldMkLst>
      </pc:sldChg>
      <pc:sldChg chg="addSp delSp modSp mod ord">
        <pc:chgData name="Spasko Katsarski" userId="cc8518145bc96298" providerId="LiveId" clId="{8F744CF0-E22B-4F3C-BFA3-E03ADD93E439}" dt="2023-10-06T16:17:09.615" v="128"/>
        <pc:sldMkLst>
          <pc:docMk/>
          <pc:sldMk cId="4122587474" sldId="503"/>
        </pc:sldMkLst>
        <pc:spChg chg="del">
          <ac:chgData name="Spasko Katsarski" userId="cc8518145bc96298" providerId="LiveId" clId="{8F744CF0-E22B-4F3C-BFA3-E03ADD93E439}" dt="2023-10-06T16:14:02.687" v="0" actId="478"/>
          <ac:spMkLst>
            <pc:docMk/>
            <pc:sldMk cId="4122587474" sldId="503"/>
            <ac:spMk id="2" creationId="{D64F1E1C-B9E5-7D91-7745-795BEAC48C64}"/>
          </ac:spMkLst>
        </pc:spChg>
        <pc:spChg chg="mod">
          <ac:chgData name="Spasko Katsarski" userId="cc8518145bc96298" providerId="LiveId" clId="{8F744CF0-E22B-4F3C-BFA3-E03ADD93E439}" dt="2023-10-06T16:14:14.014" v="8"/>
          <ac:spMkLst>
            <pc:docMk/>
            <pc:sldMk cId="4122587474" sldId="503"/>
            <ac:spMk id="9" creationId="{FA396BB6-2053-4690-9672-BC528007D370}"/>
          </ac:spMkLst>
        </pc:spChg>
        <pc:spChg chg="mod">
          <ac:chgData name="Spasko Katsarski" userId="cc8518145bc96298" providerId="LiveId" clId="{8F744CF0-E22B-4F3C-BFA3-E03ADD93E439}" dt="2023-10-06T16:14:24.376" v="9"/>
          <ac:spMkLst>
            <pc:docMk/>
            <pc:sldMk cId="4122587474" sldId="503"/>
            <ac:spMk id="10" creationId="{F585BC4C-0F13-4FD4-8F23-99FD46618370}"/>
          </ac:spMkLst>
        </pc:spChg>
        <pc:picChg chg="add mod">
          <ac:chgData name="Spasko Katsarski" userId="cc8518145bc96298" providerId="LiveId" clId="{8F744CF0-E22B-4F3C-BFA3-E03ADD93E439}" dt="2023-10-06T16:14:11.360" v="6"/>
          <ac:picMkLst>
            <pc:docMk/>
            <pc:sldMk cId="4122587474" sldId="503"/>
            <ac:picMk id="4" creationId="{9D48BA8A-5BB8-9D84-E56D-D9D783E2E862}"/>
          </ac:picMkLst>
        </pc:picChg>
        <pc:picChg chg="mod">
          <ac:chgData name="Spasko Katsarski" userId="cc8518145bc96298" providerId="LiveId" clId="{8F744CF0-E22B-4F3C-BFA3-E03ADD93E439}" dt="2023-10-06T16:14:27.654" v="20" actId="1035"/>
          <ac:picMkLst>
            <pc:docMk/>
            <pc:sldMk cId="4122587474" sldId="503"/>
            <ac:picMk id="46082" creationId="{00000000-0000-0000-0000-000000000000}"/>
          </ac:picMkLst>
        </pc:picChg>
      </pc:sldChg>
      <pc:sldChg chg="add">
        <pc:chgData name="Spasko Katsarski" userId="cc8518145bc96298" providerId="LiveId" clId="{8F744CF0-E22B-4F3C-BFA3-E03ADD93E439}" dt="2023-10-06T16:16:43.344" v="126"/>
        <pc:sldMkLst>
          <pc:docMk/>
          <pc:sldMk cId="1732530328" sldId="504"/>
        </pc:sldMkLst>
      </pc:sldChg>
      <pc:sldChg chg="modSp mod">
        <pc:chgData name="Spasko Katsarski" userId="cc8518145bc96298" providerId="LiveId" clId="{8F744CF0-E22B-4F3C-BFA3-E03ADD93E439}" dt="2023-10-06T16:14:42.855" v="28" actId="1036"/>
        <pc:sldMkLst>
          <pc:docMk/>
          <pc:sldMk cId="1222362411" sldId="523"/>
        </pc:sldMkLst>
        <pc:spChg chg="mod">
          <ac:chgData name="Spasko Katsarski" userId="cc8518145bc96298" providerId="LiveId" clId="{8F744CF0-E22B-4F3C-BFA3-E03ADD93E439}" dt="2023-10-06T16:14:42.855" v="28" actId="1036"/>
          <ac:spMkLst>
            <pc:docMk/>
            <pc:sldMk cId="1222362411" sldId="523"/>
            <ac:spMk id="4" creationId="{DB2D3FF0-1A92-9C55-24B5-FEFA686225EC}"/>
          </ac:spMkLst>
        </pc:spChg>
      </pc:sldChg>
      <pc:sldChg chg="modSp mod">
        <pc:chgData name="Spasko Katsarski" userId="cc8518145bc96298" providerId="LiveId" clId="{8F744CF0-E22B-4F3C-BFA3-E03ADD93E439}" dt="2023-10-06T16:15:07.560" v="71"/>
        <pc:sldMkLst>
          <pc:docMk/>
          <pc:sldMk cId="3510527869" sldId="533"/>
        </pc:sldMkLst>
        <pc:spChg chg="mod">
          <ac:chgData name="Spasko Katsarski" userId="cc8518145bc96298" providerId="LiveId" clId="{8F744CF0-E22B-4F3C-BFA3-E03ADD93E439}" dt="2023-10-06T16:15:07.560" v="71"/>
          <ac:spMkLst>
            <pc:docMk/>
            <pc:sldMk cId="3510527869" sldId="533"/>
            <ac:spMk id="5" creationId="{DF17C3EB-771F-D2F3-08B0-D169BE940F4E}"/>
          </ac:spMkLst>
        </pc:spChg>
        <pc:spChg chg="mod">
          <ac:chgData name="Spasko Katsarski" userId="cc8518145bc96298" providerId="LiveId" clId="{8F744CF0-E22B-4F3C-BFA3-E03ADD93E439}" dt="2023-10-06T16:15:05.803" v="70" actId="20577"/>
          <ac:spMkLst>
            <pc:docMk/>
            <pc:sldMk cId="3510527869" sldId="533"/>
            <ac:spMk id="7" creationId="{3373C5B1-33F5-DF55-A8F9-DD64F9F38369}"/>
          </ac:spMkLst>
        </pc:spChg>
      </pc:sldChg>
      <pc:sldChg chg="modSp mod">
        <pc:chgData name="Spasko Katsarski" userId="cc8518145bc96298" providerId="LiveId" clId="{8F744CF0-E22B-4F3C-BFA3-E03ADD93E439}" dt="2023-10-06T16:16:06.894" v="111"/>
        <pc:sldMkLst>
          <pc:docMk/>
          <pc:sldMk cId="1519194040" sldId="542"/>
        </pc:sldMkLst>
        <pc:spChg chg="mod">
          <ac:chgData name="Spasko Katsarski" userId="cc8518145bc96298" providerId="LiveId" clId="{8F744CF0-E22B-4F3C-BFA3-E03ADD93E439}" dt="2023-10-06T16:16:06.894" v="111"/>
          <ac:spMkLst>
            <pc:docMk/>
            <pc:sldMk cId="1519194040" sldId="542"/>
            <ac:spMk id="5" creationId="{A7B40C9F-4740-6BE0-6B2E-C786FD13DDA9}"/>
          </ac:spMkLst>
        </pc:spChg>
        <pc:spChg chg="mod">
          <ac:chgData name="Spasko Katsarski" userId="cc8518145bc96298" providerId="LiveId" clId="{8F744CF0-E22B-4F3C-BFA3-E03ADD93E439}" dt="2023-10-06T16:16:05.574" v="110" actId="20577"/>
          <ac:spMkLst>
            <pc:docMk/>
            <pc:sldMk cId="1519194040" sldId="542"/>
            <ac:spMk id="7" creationId="{C5DDAF58-2612-BCFC-F214-DB111862B41B}"/>
          </ac:spMkLst>
        </pc:spChg>
      </pc:sldChg>
      <pc:sldChg chg="addSp modSp mod">
        <pc:chgData name="Spasko Katsarski" userId="cc8518145bc96298" providerId="LiveId" clId="{8F744CF0-E22B-4F3C-BFA3-E03ADD93E439}" dt="2023-10-06T16:16:26.493" v="124" actId="1035"/>
        <pc:sldMkLst>
          <pc:docMk/>
          <pc:sldMk cId="65531767" sldId="548"/>
        </pc:sldMkLst>
        <pc:spChg chg="add mod">
          <ac:chgData name="Spasko Katsarski" userId="cc8518145bc96298" providerId="LiveId" clId="{8F744CF0-E22B-4F3C-BFA3-E03ADD93E439}" dt="2023-10-06T16:16:24.420" v="122" actId="20577"/>
          <ac:spMkLst>
            <pc:docMk/>
            <pc:sldMk cId="65531767" sldId="548"/>
            <ac:spMk id="2" creationId="{2B588684-9025-45DB-0F38-90905C956356}"/>
          </ac:spMkLst>
        </pc:spChg>
        <pc:spChg chg="mod">
          <ac:chgData name="Spasko Katsarski" userId="cc8518145bc96298" providerId="LiveId" clId="{8F744CF0-E22B-4F3C-BFA3-E03ADD93E439}" dt="2023-10-06T16:16:26.493" v="124" actId="1035"/>
          <ac:spMkLst>
            <pc:docMk/>
            <pc:sldMk cId="65531767" sldId="548"/>
            <ac:spMk id="5" creationId="{8F51BD07-071A-0490-DDB4-F4789C63E8C8}"/>
          </ac:spMkLst>
        </pc:spChg>
      </pc:sldChg>
      <pc:sldChg chg="modSp mod">
        <pc:chgData name="Spasko Katsarski" userId="cc8518145bc96298" providerId="LiveId" clId="{8F744CF0-E22B-4F3C-BFA3-E03ADD93E439}" dt="2023-10-06T16:15:50.930" v="100"/>
        <pc:sldMkLst>
          <pc:docMk/>
          <pc:sldMk cId="3844385532" sldId="555"/>
        </pc:sldMkLst>
        <pc:spChg chg="mod">
          <ac:chgData name="Spasko Katsarski" userId="cc8518145bc96298" providerId="LiveId" clId="{8F744CF0-E22B-4F3C-BFA3-E03ADD93E439}" dt="2023-10-06T16:15:50.930" v="100"/>
          <ac:spMkLst>
            <pc:docMk/>
            <pc:sldMk cId="3844385532" sldId="555"/>
            <ac:spMk id="5" creationId="{A13C891C-9DC2-F0BA-830C-BC4FEB814F16}"/>
          </ac:spMkLst>
        </pc:spChg>
        <pc:spChg chg="mod">
          <ac:chgData name="Spasko Katsarski" userId="cc8518145bc96298" providerId="LiveId" clId="{8F744CF0-E22B-4F3C-BFA3-E03ADD93E439}" dt="2023-10-06T16:15:49.193" v="99" actId="20577"/>
          <ac:spMkLst>
            <pc:docMk/>
            <pc:sldMk cId="3844385532" sldId="555"/>
            <ac:spMk id="7" creationId="{7101AAFB-9F20-1693-57AC-081C2B36052F}"/>
          </ac:spMkLst>
        </pc:spChg>
      </pc:sldChg>
      <pc:sldChg chg="modSp mod">
        <pc:chgData name="Spasko Katsarski" userId="cc8518145bc96298" providerId="LiveId" clId="{8F744CF0-E22B-4F3C-BFA3-E03ADD93E439}" dt="2023-10-06T16:15:31.758" v="79" actId="1035"/>
        <pc:sldMkLst>
          <pc:docMk/>
          <pc:sldMk cId="849526289" sldId="564"/>
        </pc:sldMkLst>
        <pc:spChg chg="mod">
          <ac:chgData name="Spasko Katsarski" userId="cc8518145bc96298" providerId="LiveId" clId="{8F744CF0-E22B-4F3C-BFA3-E03ADD93E439}" dt="2023-10-06T16:15:31.758" v="79" actId="1035"/>
          <ac:spMkLst>
            <pc:docMk/>
            <pc:sldMk cId="849526289" sldId="564"/>
            <ac:spMk id="4" creationId="{2829BCA0-DE74-B9D4-97E6-AD634E15716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020141-07FC-86E9-A307-EC70CEFAE3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2042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BD34A9-61F6-28B6-ECB9-7376D465D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149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427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10C10F-5C2B-94DA-D9E4-44AF4A5C6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0511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B6FEE5-3694-5CFB-E58C-1EF4E10412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64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AFD4C-D5A4-4438-945F-69757AEAE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8620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C922E6-CD6A-DFFC-200D-5E732211C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37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418A4B-CF13-CB40-4CD0-84D03342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7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CEEBC-6DF7-212D-ED3E-879F3393C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D1DAC95-2495-E1CD-0D65-231A9DE5B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F17C3EB-771F-D2F3-08B0-D169BE940F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Използване на външен източник на данни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73C5B1-33F5-DF55-A8F9-DD64F9F383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5105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15C5022-4234-3FCB-2DB1-77339063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9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17BECD-3CAD-F7E2-14E1-2996F183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9A14E3A-829C-8A9F-7CCE-EFC8B1B26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8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7B1C8C-ABF3-7CD7-E4AD-498787BA9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2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докуемнта (в случая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bg-BG" b="1" dirty="0">
                <a:solidFill>
                  <a:schemeClr val="bg1"/>
                </a:solidFill>
              </a:rPr>
              <a:t> файл</a:t>
            </a:r>
            <a:r>
              <a:rPr lang="bg-BG" dirty="0"/>
              <a:t>) и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25" y="2035750"/>
            <a:ext cx="6301151" cy="447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7543800" y="6172200"/>
            <a:ext cx="685800" cy="33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FCD073-219B-1CEC-DD20-AE41F4F9D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37" y="2667000"/>
            <a:ext cx="5406526" cy="3921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7315200" y="6324599"/>
            <a:ext cx="609600" cy="22132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5EE53D-DEC3-4922-D268-0680E78EE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734664-8AB9-48BD-328B-877C1B000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73E3D0-C069-2704-DDF7-08C914EB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1A608E5-B3FD-030A-92E5-00FA748B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F58320-E8EA-3333-EA0C-C58A9A335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8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1968044" cy="5528766"/>
          </a:xfrm>
        </p:spPr>
        <p:txBody>
          <a:bodyPr>
            <a:normAutofit/>
          </a:bodyPr>
          <a:lstStyle/>
          <a:p>
            <a:r>
              <a:rPr lang="bg-BG" sz="3300" i="0" dirty="0">
                <a:effectLst/>
              </a:rPr>
              <a:t>Изберете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300" dirty="0"/>
              <a:t>За да импортирате данни, изберете </a:t>
            </a:r>
            <a:r>
              <a:rPr lang="en-US" sz="33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300" dirty="0"/>
              <a:t>и натиснете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3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505200"/>
            <a:ext cx="4572000" cy="32028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E2E0431-BDB9-ED07-DAA0-FAA028366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5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17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8EBC43-6825-A287-6D58-BE5828CB5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28" y="3623001"/>
            <a:ext cx="4112145" cy="30683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9A3635B-FB2C-9501-EB62-70DF9141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0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4BF86E-E4CE-4188-8AFE-EAE25AA4D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3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name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FCCE3A0-6119-FC8B-AA72-79556F45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1252222-B017-12B5-E520-4A6ECD6887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MS Access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20158A9-C0F2-0C69-056B-DB3F3CEE6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употреба</a:t>
            </a:r>
          </a:p>
        </p:txBody>
      </p:sp>
    </p:spTree>
    <p:extLst>
      <p:ext uri="{BB962C8B-B14F-4D97-AF65-F5344CB8AC3E}">
        <p14:creationId xmlns:p14="http://schemas.microsoft.com/office/powerpoint/2010/main" val="1499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0C61-39A8-7634-3BF0-D26EDC389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4325BB-74CC-4CFC-C439-90E67E4E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</a:t>
            </a:r>
            <a:r>
              <a:rPr lang="ru-RU" dirty="0" err="1"/>
              <a:t>импортиране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които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pic>
        <p:nvPicPr>
          <p:cNvPr id="1026" name="Picture 2" descr="List of tables to link or import">
            <a:extLst>
              <a:ext uri="{FF2B5EF4-FFF2-40B4-BE49-F238E27FC236}">
                <a16:creationId xmlns:a16="http://schemas.microsoft.com/office/drawing/2014/main" id="{EC0B1CA3-3F70-AE90-C17E-F462685D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75" y="4192055"/>
            <a:ext cx="4727597" cy="19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092682-25EF-044F-D97B-EC454B73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4638540"/>
            <a:ext cx="2108200" cy="114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BF27C7C-47B1-88ED-46B6-CF2E1C19C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9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bg-BG" dirty="0"/>
              <a:t>и натиснете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  <a:endParaRPr lang="bg-BG" dirty="0"/>
          </a:p>
          <a:p>
            <a:r>
              <a:rPr lang="ru-RU" dirty="0"/>
              <a:t>Изберете таблицата, която съдържа полето</a:t>
            </a:r>
          </a:p>
          <a:p>
            <a:pPr lvl="1"/>
            <a:r>
              <a:rPr lang="ru-RU" dirty="0"/>
              <a:t>Добавете наличните полета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dirty="0"/>
              <a:t>)</a:t>
            </a:r>
            <a:r>
              <a:rPr lang="ru-RU" dirty="0"/>
              <a:t>, които искате към избрани полета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ru-RU" dirty="0"/>
              <a:t>Изберете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dirty="0">
                <a:latin typeface="Consolas" pitchFamily="49" charset="0"/>
              </a:rPr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419600"/>
            <a:ext cx="2286000" cy="22860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pic>
        <p:nvPicPr>
          <p:cNvPr id="5" name="Picture 2" descr="In the Simple Query Wizard dialog box, select the fields you want to 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1752600"/>
            <a:ext cx="5410200" cy="40848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81800" y="2438400"/>
            <a:ext cx="2895600" cy="762000"/>
          </a:xfrm>
          <a:prstGeom prst="wedgeRoundRectCallout">
            <a:avLst>
              <a:gd name="adj1" fmla="val -61058"/>
              <a:gd name="adj2" fmla="val 71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19200" y="4038600"/>
            <a:ext cx="1828800" cy="685800"/>
          </a:xfrm>
          <a:prstGeom prst="wedgeRoundRectCallout">
            <a:avLst>
              <a:gd name="adj1" fmla="val 74190"/>
              <a:gd name="adj2" fmla="val -4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4419600"/>
            <a:ext cx="3505200" cy="990600"/>
          </a:xfrm>
          <a:prstGeom prst="wedgeRoundRectCallout">
            <a:avLst>
              <a:gd name="adj1" fmla="val -65776"/>
              <a:gd name="adj2" fmla="val -49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gnifying glass clipart design illustration 9399532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2438401" cy="2438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Част от информацията, която </a:t>
            </a:r>
            <a:r>
              <a:rPr lang="ru-RU" b="1" dirty="0">
                <a:solidFill>
                  <a:schemeClr val="bg1"/>
                </a:solidFill>
              </a:rPr>
              <a:t>предоставяме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заявка</a:t>
            </a:r>
            <a:r>
              <a:rPr lang="ru-RU" dirty="0"/>
              <a:t>, докато я </a:t>
            </a:r>
            <a:r>
              <a:rPr lang="ru-RU" b="1" dirty="0">
                <a:solidFill>
                  <a:schemeClr val="bg1"/>
                </a:solidFill>
              </a:rPr>
              <a:t>изпълняваме</a:t>
            </a:r>
          </a:p>
          <a:p>
            <a:pPr lvl="1"/>
            <a:r>
              <a:rPr lang="ru-RU" dirty="0"/>
              <a:t>Могат да се използват </a:t>
            </a:r>
            <a:r>
              <a:rPr lang="ru-RU" b="1" dirty="0">
                <a:solidFill>
                  <a:schemeClr val="bg1"/>
                </a:solidFill>
              </a:rPr>
              <a:t>сами</a:t>
            </a:r>
            <a:r>
              <a:rPr lang="ru-RU" dirty="0"/>
              <a:t> или като част от </a:t>
            </a:r>
            <a:r>
              <a:rPr lang="ru-RU" b="1" dirty="0">
                <a:solidFill>
                  <a:schemeClr val="bg1"/>
                </a:solidFill>
              </a:rPr>
              <a:t>по-голям израз</a:t>
            </a:r>
            <a:r>
              <a:rPr lang="ru-RU" dirty="0"/>
              <a:t> за формиране на </a:t>
            </a:r>
            <a:r>
              <a:rPr lang="ru-RU" b="1" dirty="0">
                <a:solidFill>
                  <a:schemeClr val="bg1"/>
                </a:solidFill>
              </a:rPr>
              <a:t>критерий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заявката</a:t>
            </a:r>
          </a:p>
          <a:p>
            <a:r>
              <a:rPr lang="ru-RU" dirty="0"/>
              <a:t>Можете да добавяте </a:t>
            </a:r>
            <a:r>
              <a:rPr lang="ru-RU" b="1" dirty="0">
                <a:solidFill>
                  <a:schemeClr val="bg1"/>
                </a:solidFill>
              </a:rPr>
              <a:t>параметри</a:t>
            </a:r>
            <a:r>
              <a:rPr lang="ru-RU" dirty="0"/>
              <a:t> към всеки от следните </a:t>
            </a:r>
            <a:r>
              <a:rPr lang="ru-RU" b="1" dirty="0">
                <a:solidFill>
                  <a:schemeClr val="bg1"/>
                </a:solidFill>
              </a:rPr>
              <a:t>типове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Crosstab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Make-table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Update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3048000" cy="30480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накараме </a:t>
            </a:r>
            <a:r>
              <a:rPr lang="ru-RU" b="1" dirty="0">
                <a:solidFill>
                  <a:schemeClr val="bg1"/>
                </a:solidFill>
              </a:rPr>
              <a:t>заявка </a:t>
            </a:r>
            <a:r>
              <a:rPr lang="ru-RU" dirty="0"/>
              <a:t>да изисква </a:t>
            </a:r>
            <a:r>
              <a:rPr lang="ru-RU" b="1" dirty="0">
                <a:solidFill>
                  <a:schemeClr val="bg1"/>
                </a:solidFill>
              </a:rPr>
              <a:t>критерии</a:t>
            </a:r>
            <a:r>
              <a:rPr lang="ru-RU" dirty="0"/>
              <a:t>, когато я изпълняваме</a:t>
            </a:r>
            <a:r>
              <a:rPr lang="en-US" dirty="0"/>
              <a:t>,</a:t>
            </a:r>
            <a:r>
              <a:rPr lang="ru-RU" dirty="0"/>
              <a:t>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/>
              <a:t>Така можем да използваме </a:t>
            </a:r>
            <a:r>
              <a:rPr lang="ru-RU" b="1" dirty="0">
                <a:solidFill>
                  <a:schemeClr val="bg1"/>
                </a:solidFill>
              </a:rPr>
              <a:t>една и съща </a:t>
            </a:r>
            <a:r>
              <a:rPr lang="ru-RU" dirty="0"/>
              <a:t>заявка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endParaRPr lang="ru-RU" dirty="0"/>
          </a:p>
          <a:p>
            <a:pPr lvl="1"/>
            <a:r>
              <a:rPr lang="ru-RU" dirty="0"/>
              <a:t>Не се налага </a:t>
            </a:r>
            <a:r>
              <a:rPr lang="ru-RU" b="1" dirty="0">
                <a:solidFill>
                  <a:schemeClr val="bg1"/>
                </a:solidFill>
              </a:rPr>
              <a:t>постоянно</a:t>
            </a:r>
            <a:r>
              <a:rPr lang="ru-RU" dirty="0"/>
              <a:t> да я отваряме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изглед, за да редактираме </a:t>
            </a:r>
            <a:r>
              <a:rPr lang="ru-RU" b="1" dirty="0">
                <a:solidFill>
                  <a:schemeClr val="bg1"/>
                </a:solidFill>
              </a:rPr>
              <a:t>критериите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69636" name="Picture 4" descr="Data query Vector Icons free download in SVG, PNG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419600"/>
            <a:ext cx="2133600" cy="2133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D7A15399-177F-C7A1-0B9B-17C92CF72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46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Създайте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dirty="0"/>
              <a:t> </a:t>
            </a:r>
            <a:r>
              <a:rPr lang="ru-RU" sz="3200" dirty="0"/>
              <a:t>заявка и след това </a:t>
            </a:r>
            <a:r>
              <a:rPr lang="bg-BG" sz="3200" dirty="0"/>
              <a:t>я </a:t>
            </a:r>
            <a:r>
              <a:rPr lang="ru-RU" sz="3200" dirty="0"/>
              <a:t>отворете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sz="3200" dirty="0"/>
              <a:t> </a:t>
            </a:r>
            <a:r>
              <a:rPr lang="ru-RU" sz="3200" dirty="0"/>
              <a:t>изглед</a:t>
            </a:r>
          </a:p>
          <a:p>
            <a:r>
              <a:rPr lang="ru-RU" sz="3200" dirty="0"/>
              <a:t>В реда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Criteria</a:t>
            </a:r>
            <a:r>
              <a:rPr lang="en-US" sz="3200" dirty="0"/>
              <a:t> </a:t>
            </a:r>
            <a:r>
              <a:rPr lang="ru-RU" sz="3200" dirty="0"/>
              <a:t>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r>
              <a:rPr lang="ru-RU" sz="3200" dirty="0"/>
              <a:t>, към което искате да </a:t>
            </a:r>
            <a:r>
              <a:rPr lang="ru-RU" sz="3200" b="1" dirty="0">
                <a:solidFill>
                  <a:schemeClr val="bg1"/>
                </a:solidFill>
              </a:rPr>
              <a:t>приложите</a:t>
            </a:r>
            <a:r>
              <a:rPr lang="ru-RU" sz="3200" dirty="0"/>
              <a:t> параметър, въведете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параметъра</a:t>
            </a:r>
            <a:endParaRPr lang="ru-RU" sz="3200" dirty="0"/>
          </a:p>
          <a:p>
            <a:pPr lvl="1"/>
            <a:r>
              <a:rPr lang="ru-RU" sz="3000" dirty="0"/>
              <a:t>Напр. </a:t>
            </a:r>
            <a:r>
              <a:rPr lang="ru-RU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0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000" dirty="0">
                <a:latin typeface="Consolas" pitchFamily="49" charset="0"/>
              </a:rPr>
              <a:t>]</a:t>
            </a:r>
            <a:endParaRPr lang="en-US" sz="3000" dirty="0">
              <a:latin typeface="Consolas" pitchFamily="49" charset="0"/>
            </a:endParaRP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endParaRPr lang="ru-RU" dirty="0">
              <a:latin typeface="Consolas" pitchFamily="49" charset="0"/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ru-RU" sz="3000" dirty="0"/>
              <a:t>Изпълнете за всяко поле, към което искате да добавите </a:t>
            </a:r>
            <a:r>
              <a:rPr lang="ru-RU" sz="3000" b="1" dirty="0">
                <a:solidFill>
                  <a:schemeClr val="bg1"/>
                </a:solidFill>
              </a:rPr>
              <a:t>параметри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pic>
        <p:nvPicPr>
          <p:cNvPr id="72706" name="Picture 2" descr="A simple parameter que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14600"/>
            <a:ext cx="3448050" cy="3267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C1EC1E0-160E-75F1-E7C2-90F7594C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3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Когато </a:t>
            </a:r>
            <a:r>
              <a:rPr lang="ru-RU" b="1" dirty="0">
                <a:solidFill>
                  <a:schemeClr val="bg1"/>
                </a:solidFill>
              </a:rPr>
              <a:t>стартирате</a:t>
            </a:r>
            <a:r>
              <a:rPr lang="ru-RU" dirty="0"/>
              <a:t> заявката, подканата се появява без квадратни скоби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Попълнете </a:t>
            </a:r>
            <a:r>
              <a:rPr lang="ru-RU" b="1" dirty="0">
                <a:solidFill>
                  <a:schemeClr val="bg1"/>
                </a:solidFill>
              </a:rPr>
              <a:t>стойността</a:t>
            </a:r>
            <a:r>
              <a:rPr lang="ru-RU" dirty="0"/>
              <a:t>, която </a:t>
            </a:r>
            <a:r>
              <a:rPr lang="ru-RU" b="1" dirty="0">
                <a:solidFill>
                  <a:schemeClr val="bg1"/>
                </a:solidFill>
              </a:rPr>
              <a:t>търсите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73730" name="Picture 2" descr="Parameter prompt with the text &quot;Enter the start date: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667000"/>
            <a:ext cx="3429000" cy="1925054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313EAB0-93C8-35FC-17AB-FC39063E4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18" y="3124200"/>
            <a:ext cx="3685965" cy="35814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15800" cy="552876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Можем да настроим </a:t>
            </a:r>
            <a:r>
              <a:rPr lang="ru-RU" sz="3600" b="1" dirty="0">
                <a:solidFill>
                  <a:schemeClr val="bg1"/>
                </a:solidFill>
              </a:rPr>
              <a:t>параметъра</a:t>
            </a:r>
            <a:r>
              <a:rPr lang="ru-RU" sz="3600" dirty="0"/>
              <a:t> да приема само </a:t>
            </a:r>
            <a:r>
              <a:rPr lang="ru-RU" sz="3600" b="1" dirty="0">
                <a:solidFill>
                  <a:schemeClr val="bg1"/>
                </a:solidFill>
              </a:rPr>
              <a:t>определен тип данни</a:t>
            </a:r>
          </a:p>
          <a:p>
            <a:r>
              <a:rPr lang="ru-RU" sz="3600" dirty="0"/>
              <a:t>Особено </a:t>
            </a:r>
            <a:r>
              <a:rPr lang="ru-RU" sz="3600" b="1" dirty="0">
                <a:solidFill>
                  <a:schemeClr val="bg1"/>
                </a:solidFill>
              </a:rPr>
              <a:t>важно</a:t>
            </a:r>
            <a:r>
              <a:rPr lang="ru-RU" sz="3600" dirty="0"/>
              <a:t> е да посочите типа данни за </a:t>
            </a:r>
            <a:r>
              <a:rPr lang="ru-RU" sz="3600" b="1" dirty="0">
                <a:solidFill>
                  <a:schemeClr val="bg1"/>
                </a:solidFill>
              </a:rPr>
              <a:t>числа</a:t>
            </a:r>
            <a:r>
              <a:rPr lang="ru-RU" sz="3600" dirty="0"/>
              <a:t>, </a:t>
            </a:r>
            <a:r>
              <a:rPr lang="ru-RU" sz="3600" b="1" dirty="0">
                <a:solidFill>
                  <a:schemeClr val="bg1"/>
                </a:solidFill>
              </a:rPr>
              <a:t>валута</a:t>
            </a:r>
            <a:r>
              <a:rPr lang="ru-RU" sz="3600" dirty="0"/>
              <a:t> или данни за </a:t>
            </a:r>
            <a:r>
              <a:rPr lang="ru-RU" sz="3600" b="1" dirty="0">
                <a:solidFill>
                  <a:schemeClr val="bg1"/>
                </a:solidFill>
              </a:rPr>
              <a:t>дата</a:t>
            </a:r>
            <a:r>
              <a:rPr lang="ru-RU" sz="3600" dirty="0"/>
              <a:t> / </a:t>
            </a:r>
            <a:r>
              <a:rPr lang="ru-RU" sz="3600" b="1" dirty="0">
                <a:solidFill>
                  <a:schemeClr val="bg1"/>
                </a:solidFill>
              </a:rPr>
              <a:t>час</a:t>
            </a:r>
            <a:r>
              <a:rPr lang="ru-RU" sz="3600" dirty="0"/>
              <a:t>,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Потребителите</a:t>
            </a:r>
            <a:r>
              <a:rPr lang="ru-RU" sz="3400" dirty="0"/>
              <a:t> ще получат </a:t>
            </a:r>
            <a:r>
              <a:rPr lang="ru-RU" sz="3400" b="1" dirty="0">
                <a:solidFill>
                  <a:schemeClr val="bg1"/>
                </a:solidFill>
              </a:rPr>
              <a:t>по-полезно 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r>
              <a:rPr lang="ru-RU" sz="3400" dirty="0"/>
              <a:t>, ако </a:t>
            </a:r>
            <a:r>
              <a:rPr lang="ru-RU" sz="3400" b="1" dirty="0">
                <a:solidFill>
                  <a:schemeClr val="bg1"/>
                </a:solidFill>
              </a:rPr>
              <a:t>въведат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грешен</a:t>
            </a:r>
            <a:r>
              <a:rPr lang="ru-RU" sz="3400" dirty="0"/>
              <a:t> тип данни</a:t>
            </a:r>
          </a:p>
          <a:p>
            <a:pPr lvl="2"/>
            <a:r>
              <a:rPr lang="ru-RU" sz="3100" dirty="0"/>
              <a:t>Напр. въвеждане на </a:t>
            </a:r>
            <a:r>
              <a:rPr lang="ru-RU" sz="3100" b="1" dirty="0">
                <a:solidFill>
                  <a:schemeClr val="bg1"/>
                </a:solidFill>
              </a:rPr>
              <a:t>текст</a:t>
            </a:r>
            <a:r>
              <a:rPr lang="ru-RU" sz="3100" dirty="0"/>
              <a:t>, когато се очаква </a:t>
            </a:r>
            <a:r>
              <a:rPr lang="ru-RU" sz="3100" b="1" dirty="0">
                <a:solidFill>
                  <a:schemeClr val="bg1"/>
                </a:solidFill>
              </a:rPr>
              <a:t>валутна стойност</a:t>
            </a:r>
          </a:p>
          <a:p>
            <a:r>
              <a:rPr lang="ru-RU" sz="3600" dirty="0"/>
              <a:t>Ако </a:t>
            </a:r>
            <a:r>
              <a:rPr lang="ru-RU" sz="3600" b="1" dirty="0">
                <a:solidFill>
                  <a:schemeClr val="bg1"/>
                </a:solidFill>
              </a:rPr>
              <a:t>параметър</a:t>
            </a:r>
            <a:r>
              <a:rPr lang="ru-RU" sz="3600" dirty="0"/>
              <a:t> е </a:t>
            </a:r>
            <a:r>
              <a:rPr lang="ru-RU" sz="3600" b="1" dirty="0">
                <a:solidFill>
                  <a:schemeClr val="bg1"/>
                </a:solidFill>
              </a:rPr>
              <a:t>конфигуриран</a:t>
            </a:r>
            <a:r>
              <a:rPr lang="ru-RU" sz="3600" dirty="0"/>
              <a:t> да приема </a:t>
            </a:r>
            <a:r>
              <a:rPr lang="ru-RU" sz="3600" b="1" dirty="0">
                <a:solidFill>
                  <a:schemeClr val="bg1"/>
                </a:solidFill>
              </a:rPr>
              <a:t>текстови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  <a:r>
              <a:rPr lang="ru-RU" sz="3600" dirty="0"/>
              <a:t>, всеки вход се </a:t>
            </a:r>
            <a:r>
              <a:rPr lang="ru-RU" sz="3600" b="1" dirty="0">
                <a:solidFill>
                  <a:schemeClr val="bg1"/>
                </a:solidFill>
              </a:rPr>
              <a:t>интерпретира</a:t>
            </a:r>
            <a:r>
              <a:rPr lang="ru-RU" sz="3600" dirty="0"/>
              <a:t> като </a:t>
            </a:r>
            <a:r>
              <a:rPr lang="ru-RU" sz="36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ru-RU" sz="3400" dirty="0"/>
              <a:t>Не се показва </a:t>
            </a:r>
            <a:r>
              <a:rPr lang="ru-RU" sz="3400" b="1" dirty="0">
                <a:solidFill>
                  <a:schemeClr val="bg1"/>
                </a:solidFill>
              </a:rPr>
              <a:t>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7E9794-15B5-F60B-EC62-7954EE6E0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73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отворена заявка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</a:t>
            </a:r>
            <a:r>
              <a:rPr lang="bg-BG" dirty="0"/>
              <a:t>д</a:t>
            </a:r>
            <a:r>
              <a:rPr lang="ru-RU" dirty="0"/>
              <a:t>,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ru-RU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Show/Hide</a:t>
            </a:r>
            <a:r>
              <a:rPr lang="ru-RU" dirty="0"/>
              <a:t>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Parameters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ru-RU" dirty="0"/>
              <a:t>В полето </a:t>
            </a:r>
            <a:r>
              <a:rPr lang="en-US" b="1" dirty="0">
                <a:solidFill>
                  <a:schemeClr val="bg1"/>
                </a:solidFill>
              </a:rPr>
              <a:t>Query Parameters</a:t>
            </a:r>
            <a:r>
              <a:rPr lang="en-US" b="1" dirty="0"/>
              <a:t> </a:t>
            </a:r>
            <a:r>
              <a:rPr lang="ru-RU" dirty="0"/>
              <a:t>на заявката, в колоната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ru-RU" dirty="0"/>
              <a:t>, въведете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r>
              <a:rPr lang="ru-RU" dirty="0"/>
              <a:t>, за който искате да посочите тип данни</a:t>
            </a:r>
            <a:endParaRPr lang="en-US" dirty="0"/>
          </a:p>
          <a:p>
            <a:r>
              <a:rPr lang="ru-RU" dirty="0"/>
              <a:t>Уверете се, че всеки параметър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, която сте използвали в реда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</a:p>
          <a:p>
            <a:r>
              <a:rPr lang="ru-RU" dirty="0"/>
              <a:t>В колоната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типа данни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8F515D5-50EA-915D-E688-B10E2ED24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17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085BEC-CBC5-8833-0EF5-2CF64BB3B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Специфициране на типове данни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8CA9D6-3CB2-3109-2D36-56882FF4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32" y="2070151"/>
            <a:ext cx="6331936" cy="43306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C6C88A99-17E9-D7D1-8EB9-57B40FF521BD}"/>
              </a:ext>
            </a:extLst>
          </p:cNvPr>
          <p:cNvSpPr/>
          <p:nvPr/>
        </p:nvSpPr>
        <p:spPr>
          <a:xfrm>
            <a:off x="8403600" y="6108374"/>
            <a:ext cx="816599" cy="22132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79EFC7F-07C4-C880-7833-7F3A3F46F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3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B2D3FF0-1A92-9C55-24B5-FEFA686225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ru-RU"/>
              <a:t>Създаване на таблици и </a:t>
            </a:r>
            <a:br>
              <a:rPr lang="ru-RU"/>
            </a:br>
            <a:r>
              <a:rPr lang="ru-RU"/>
              <a:t>попълване на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23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1F56B-56FB-80BC-09E8-4053132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31" y="4458903"/>
            <a:ext cx="5611338" cy="22659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24D2F67-7DD7-DD34-7766-BB43F8117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0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AC80178-66A8-8722-3CBE-5C78A72B3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9882" y="2007300"/>
            <a:ext cx="6749185" cy="4648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34AC107-2322-B6D2-607A-54FB1FF05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9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C4C44-AFFD-3334-F3A9-33B27135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2465</Words>
  <Application>Microsoft Office PowerPoint</Application>
  <PresentationFormat>Widescreen</PresentationFormat>
  <Paragraphs>370</Paragraphs>
  <Slides>58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Segoe UI</vt:lpstr>
      <vt:lpstr>Wingdings</vt:lpstr>
      <vt:lpstr>SoftUni</vt:lpstr>
      <vt:lpstr>Работа с MS Access</vt:lpstr>
      <vt:lpstr>Съдържание</vt:lpstr>
      <vt:lpstr>Същност и употреба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Създаване на заявки</vt:lpstr>
      <vt:lpstr>Създаване на Select заявка (1)</vt:lpstr>
      <vt:lpstr>Създаване на Select заявка (2)</vt:lpstr>
      <vt:lpstr>Параметрични заявки</vt:lpstr>
      <vt:lpstr>Какво са параметрите?</vt:lpstr>
      <vt:lpstr>Параметрични заявки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Специфициране на типове данни (1)</vt:lpstr>
      <vt:lpstr>Специфициране на типове данни (2)</vt:lpstr>
      <vt:lpstr>Специфициране на типове данни – Пример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2023-10-06T16:17:19Z</dcterms:modified>
  <cp:category>computer programming;programming;software development;software engineering</cp:category>
</cp:coreProperties>
</file>