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80" r:id="rId43"/>
    <p:sldId id="770" r:id="rId44"/>
    <p:sldId id="758" r:id="rId45"/>
    <p:sldId id="759" r:id="rId46"/>
    <p:sldId id="760" r:id="rId47"/>
    <p:sldId id="761" r:id="rId48"/>
    <p:sldId id="633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6000" y="1323345"/>
            <a:ext cx="2941737" cy="52980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39005</TotalTime>
  <Words>2274</Words>
  <Application>Microsoft Macintosh PowerPoint</Application>
  <PresentationFormat>Widescreen</PresentationFormat>
  <Paragraphs>429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331</cp:revision>
  <dcterms:created xsi:type="dcterms:W3CDTF">2018-05-23T13:08:44Z</dcterms:created>
  <dcterms:modified xsi:type="dcterms:W3CDTF">2024-05-21T10:55:17Z</dcterms:modified>
  <cp:category/>
</cp:coreProperties>
</file>