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42" r:id="rId12"/>
    <p:sldId id="638" r:id="rId13"/>
    <p:sldId id="639" r:id="rId14"/>
    <p:sldId id="652" r:id="rId15"/>
    <p:sldId id="640" r:id="rId16"/>
    <p:sldId id="649" r:id="rId17"/>
    <p:sldId id="643" r:id="rId18"/>
    <p:sldId id="650" r:id="rId19"/>
    <p:sldId id="644" r:id="rId20"/>
    <p:sldId id="651" r:id="rId21"/>
    <p:sldId id="645" r:id="rId22"/>
    <p:sldId id="647" r:id="rId23"/>
    <p:sldId id="648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36"/>
            <p14:sldId id="641"/>
            <p14:sldId id="637"/>
            <p14:sldId id="642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6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160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7.05.25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4039-0CCA-11BE-6958-FE08B4DB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b="6323"/>
          <a:stretch/>
        </p:blipFill>
        <p:spPr>
          <a:xfrm>
            <a:off x="2732250" y="3834000"/>
            <a:ext cx="6727500" cy="2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DA8DCA-63CF-D327-EC5E-A2A4C237C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665" r="28665" b="39801"/>
          <a:stretch/>
        </p:blipFill>
        <p:spPr>
          <a:xfrm>
            <a:off x="4568231" y="1179000"/>
            <a:ext cx="3055537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линейни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(линейни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809000"/>
            <a:ext cx="3150000" cy="1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9" y="1935508"/>
            <a:ext cx="5562233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18533</TotalTime>
  <Words>1181</Words>
  <Application>Microsoft Macintosh PowerPoint</Application>
  <PresentationFormat>Widescreen</PresentationFormat>
  <Paragraphs>170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Последователни (линейни) модели</vt:lpstr>
      <vt:lpstr>Съдържание</vt:lpstr>
      <vt:lpstr>Последователни (линейни) модели</vt:lpstr>
      <vt:lpstr>Последователни (линейни) модели</vt:lpstr>
      <vt:lpstr>Последователни (линейни) модели – Примери</vt:lpstr>
      <vt:lpstr>Waterfall модел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(линейни)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217</cp:revision>
  <dcterms:created xsi:type="dcterms:W3CDTF">2018-05-23T13:08:44Z</dcterms:created>
  <dcterms:modified xsi:type="dcterms:W3CDTF">2025-05-07T07:53:09Z</dcterms:modified>
  <cp:category/>
</cp:coreProperties>
</file>