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788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9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1" autoAdjust="0"/>
    <p:restoredTop sz="95113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2" y="2529000"/>
            <a:ext cx="12032776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627145"/>
            <a:ext cx="11622425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51140</TotalTime>
  <Words>1852</Words>
  <Application>Microsoft Macintosh PowerPoint</Application>
  <PresentationFormat>Widescreen</PresentationFormat>
  <Paragraphs>291</Paragraphs>
  <Slides>33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430</cp:revision>
  <dcterms:created xsi:type="dcterms:W3CDTF">2018-05-23T13:08:44Z</dcterms:created>
  <dcterms:modified xsi:type="dcterms:W3CDTF">2024-09-29T08:14:04Z</dcterms:modified>
  <cp:category/>
</cp:coreProperties>
</file>