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193" r:id="rId21"/>
    <p:sldId id="1226" r:id="rId22"/>
    <p:sldId id="1229" r:id="rId23"/>
    <p:sldId id="1227" r:id="rId24"/>
    <p:sldId id="1230" r:id="rId25"/>
    <p:sldId id="1199" r:id="rId26"/>
    <p:sldId id="1200" r:id="rId27"/>
    <p:sldId id="1201" r:id="rId28"/>
    <p:sldId id="1223" r:id="rId29"/>
    <p:sldId id="1205" r:id="rId30"/>
    <p:sldId id="1191" r:id="rId31"/>
    <p:sldId id="1192" r:id="rId32"/>
    <p:sldId id="1208" r:id="rId33"/>
    <p:sldId id="1206" r:id="rId34"/>
    <p:sldId id="1207" r:id="rId35"/>
    <p:sldId id="1209" r:id="rId36"/>
    <p:sldId id="1231" r:id="rId37"/>
    <p:sldId id="1232" r:id="rId38"/>
    <p:sldId id="1233" r:id="rId39"/>
    <p:sldId id="1234" r:id="rId40"/>
    <p:sldId id="1127" r:id="rId41"/>
    <p:sldId id="504" r:id="rId42"/>
    <p:sldId id="5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База данни от SQL скрипт" id="{2765B4D4-0E2C-426A-ACBD-1C7BBCA0BC7B}">
          <p14:sldIdLst>
            <p14:sldId id="1231"/>
            <p14:sldId id="1232"/>
            <p14:sldId id="1233"/>
            <p14:sldId id="1234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9" autoAdjust="0"/>
    <p:restoredTop sz="95215" autoAdjust="0"/>
  </p:normalViewPr>
  <p:slideViewPr>
    <p:cSldViewPr showGuides="1">
      <p:cViewPr varScale="1">
        <p:scale>
          <a:sx n="138" d="100"/>
          <a:sy n="138" d="100"/>
        </p:scale>
        <p:origin x="208" y="3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  <a:r>
              <a:rPr lang="en-US" dirty="0" err="1"/>
              <a:t>Сега</a:t>
            </a:r>
            <a:r>
              <a:rPr lang="en-US" dirty="0"/>
              <a:t> </a:t>
            </a:r>
            <a:r>
              <a:rPr lang="en-US" dirty="0" err="1"/>
              <a:t>трябва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видите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екрана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328" y="2620879"/>
            <a:ext cx="4500000" cy="388612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листа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[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]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3807746"/>
            <a:ext cx="4486901" cy="18671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00" y="2214000"/>
            <a:ext cx="4545000" cy="166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23" y="4896875"/>
            <a:ext cx="2494354" cy="1502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2153175"/>
          </a:xfrm>
        </p:spPr>
        <p:txBody>
          <a:bodyPr/>
          <a:lstStyle/>
          <a:p>
            <a:r>
              <a:rPr lang="bg-BG" dirty="0"/>
              <a:t>Импортиране на база данни в </a:t>
            </a:r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7518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r>
              <a:rPr lang="bg-BG" dirty="0"/>
              <a:t>В </a:t>
            </a:r>
            <a:r>
              <a:rPr lang="en-US" b="1" dirty="0"/>
              <a:t>SSMS</a:t>
            </a:r>
            <a:r>
              <a:rPr lang="en-US" dirty="0"/>
              <a:t> </a:t>
            </a:r>
            <a:r>
              <a:rPr lang="bg-BG" dirty="0"/>
              <a:t>имаме опцията да </a:t>
            </a:r>
            <a:r>
              <a:rPr lang="bg-BG" b="1" dirty="0">
                <a:solidFill>
                  <a:schemeClr val="bg1"/>
                </a:solidFill>
              </a:rPr>
              <a:t>импортираме готов скрипт </a:t>
            </a:r>
            <a:r>
              <a:rPr lang="bg-BG" dirty="0"/>
              <a:t>за база данни</a:t>
            </a:r>
            <a:r>
              <a:rPr lang="en-US" dirty="0"/>
              <a:t>:</a:t>
            </a:r>
          </a:p>
          <a:p>
            <a:pPr marL="957262" lvl="1" indent="-514350">
              <a:buFont typeface="+mj-lt"/>
              <a:buAutoNum type="arabicPeriod"/>
            </a:pPr>
            <a:r>
              <a:rPr lang="en-US" dirty="0"/>
              <a:t>͏</a:t>
            </a:r>
            <a:r>
              <a:rPr lang="bg-BG" b="1" dirty="0"/>
              <a:t>Копираме скрипта</a:t>
            </a:r>
            <a:r>
              <a:rPr lang="bg-BG" dirty="0"/>
              <a:t>, който искаме да изпълним, от предоставения файл</a:t>
            </a:r>
          </a:p>
          <a:p>
            <a:pPr marL="957262" lvl="1" indent="-514350">
              <a:buFont typeface="+mj-lt"/>
              <a:buAutoNum type="arabicPeriod"/>
            </a:pPr>
            <a:r>
              <a:rPr lang="bg-BG" dirty="0"/>
              <a:t>В </a:t>
            </a:r>
            <a:r>
              <a:rPr lang="en-US" dirty="0"/>
              <a:t>SSMS </a:t>
            </a:r>
            <a:r>
              <a:rPr lang="bg-BG" dirty="0"/>
              <a:t>кликаме с </a:t>
            </a:r>
            <a:r>
              <a:rPr lang="bg-BG" b="1" dirty="0"/>
              <a:t>десен бутон</a:t>
            </a:r>
            <a:r>
              <a:rPr lang="bg-BG" dirty="0"/>
              <a:t> върху инстанцията на сървъра и 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New query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F9F300-B7B8-420D-7AD6-ED210B8D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00" y="4329000"/>
            <a:ext cx="3898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AC0ADD-0776-1BD5-5D56-7F0C426DE0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228"/>
          <a:stretch/>
        </p:blipFill>
        <p:spPr>
          <a:xfrm>
            <a:off x="1970400" y="1899000"/>
            <a:ext cx="8251200" cy="46816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612875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Поставяме скрипта в отворилия се прозорец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6742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12287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Execute</a:t>
            </a:r>
            <a:r>
              <a:rPr lang="en-US" dirty="0"/>
              <a:t>]</a:t>
            </a:r>
            <a:r>
              <a:rPr lang="bg-BG" dirty="0"/>
              <a:t>, за да </a:t>
            </a:r>
            <a:r>
              <a:rPr lang="bg-BG" b="1" dirty="0">
                <a:solidFill>
                  <a:schemeClr val="bg1"/>
                </a:solidFill>
              </a:rPr>
              <a:t>изпълним скрипта</a:t>
            </a:r>
            <a:r>
              <a:rPr lang="bg-BG" dirty="0"/>
              <a:t>, който ще </a:t>
            </a:r>
            <a:r>
              <a:rPr lang="bg-BG" b="1" dirty="0"/>
              <a:t>създаде</a:t>
            </a:r>
            <a:r>
              <a:rPr lang="bg-BG" dirty="0"/>
              <a:t> нашата </a:t>
            </a:r>
            <a:r>
              <a:rPr lang="bg-BG" b="1" dirty="0"/>
              <a:t>БД</a:t>
            </a:r>
            <a:r>
              <a:rPr lang="bg-BG" dirty="0"/>
              <a:t> и необходимите </a:t>
            </a:r>
            <a:r>
              <a:rPr lang="bg-BG" b="1" dirty="0"/>
              <a:t>таблици</a:t>
            </a:r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endParaRPr lang="bg-BG" dirty="0"/>
          </a:p>
          <a:p>
            <a:pPr marL="514350" indent="-514350">
              <a:buFont typeface="+mj-lt"/>
              <a:buAutoNum type="arabicPeriod" startAt="4"/>
            </a:pPr>
            <a:r>
              <a:rPr lang="bg-BG" dirty="0"/>
              <a:t>При </a:t>
            </a:r>
            <a:r>
              <a:rPr lang="en-US" b="1" dirty="0">
                <a:solidFill>
                  <a:schemeClr val="bg1"/>
                </a:solidFill>
              </a:rPr>
              <a:t>refresh</a:t>
            </a:r>
            <a:r>
              <a:rPr lang="bg-BG" dirty="0"/>
              <a:t> можем да видим </a:t>
            </a:r>
            <a:r>
              <a:rPr lang="bg-BG" b="1" dirty="0"/>
              <a:t>импортираната база данни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Импортване на </a:t>
            </a:r>
            <a:r>
              <a:rPr lang="en-US" dirty="0"/>
              <a:t>SQL </a:t>
            </a:r>
            <a:r>
              <a:rPr lang="bg-BG" dirty="0"/>
              <a:t>скрипт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F55DD9-1EE7-28D9-2397-01CA270674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84"/>
          <a:stretch/>
        </p:blipFill>
        <p:spPr>
          <a:xfrm>
            <a:off x="2856000" y="2626726"/>
            <a:ext cx="6480000" cy="1475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60CE20-5DB8-76CE-139D-DD4719A14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6" b="7292"/>
          <a:stretch/>
        </p:blipFill>
        <p:spPr>
          <a:xfrm>
            <a:off x="4476000" y="5283000"/>
            <a:ext cx="3240000" cy="126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3449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3982</TotalTime>
  <Words>1600</Words>
  <Application>Microsoft Macintosh PowerPoint</Application>
  <PresentationFormat>Widescreen</PresentationFormat>
  <Paragraphs>272</Paragraphs>
  <Slides>42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Импортиране на база данни в SSMS</vt:lpstr>
      <vt:lpstr>Импортване на SQL скрипт (1)</vt:lpstr>
      <vt:lpstr>Импортване на SQL скрипт (2)</vt:lpstr>
      <vt:lpstr>Импортване на SQL скрипт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149</cp:revision>
  <dcterms:created xsi:type="dcterms:W3CDTF">2018-05-23T13:08:44Z</dcterms:created>
  <dcterms:modified xsi:type="dcterms:W3CDTF">2024-07-16T06:09:44Z</dcterms:modified>
  <cp:category>db;databases;sql;programming;computer programming;software development</cp:category>
</cp:coreProperties>
</file>