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0"/>
  </p:notesMasterIdLst>
  <p:handoutMasterIdLst>
    <p:handoutMasterId r:id="rId41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2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11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9-Feb-23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39892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39DD-2211-D65D-AB11-13296A4E63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630916"/>
            <a:ext cx="11430000" cy="768084"/>
          </a:xfrm>
        </p:spPr>
        <p:txBody>
          <a:bodyPr/>
          <a:lstStyle/>
          <a:p>
            <a:r>
              <a:rPr lang="bg-BG" dirty="0"/>
              <a:t>Серия от проверки за една и съща входна стойност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89108"/>
            <a:ext cx="10961783" cy="844892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C4C7F7-44F9-3F42-C2E2-6A5142CAFCE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721469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3690</TotalTime>
  <Words>2032</Words>
  <Application>Microsoft Office PowerPoint</Application>
  <PresentationFormat>Widescreen</PresentationFormat>
  <Paragraphs>404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176</cp:revision>
  <dcterms:created xsi:type="dcterms:W3CDTF">2018-05-23T13:08:44Z</dcterms:created>
  <dcterms:modified xsi:type="dcterms:W3CDTF">2023-02-09T17:03:57Z</dcterms:modified>
  <cp:category>computer programming;programming;C#;програмиране;кодиране</cp:category>
</cp:coreProperties>
</file>