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86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Анимационни ефекти на елемент от слайд" id="{41D1F9D9-9EF7-4FF7-A9D6-FBA3D9DF3123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>
        <p:scale>
          <a:sx n="75" d="100"/>
          <a:sy n="75" d="100"/>
        </p:scale>
        <p:origin x="1668" y="7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28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84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Анимационни ефекти и времетраене на слайд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Анимираните </a:t>
            </a:r>
            <a:r>
              <a:rPr lang="bg-BG" b="1" dirty="0" smtClean="0"/>
              <a:t>обекти</a:t>
            </a:r>
            <a:r>
              <a:rPr lang="bg-BG" dirty="0" smtClean="0"/>
              <a:t> се </a:t>
            </a:r>
            <a:r>
              <a:rPr lang="bg-BG" b="1" dirty="0" smtClean="0"/>
              <a:t>движат</a:t>
            </a:r>
            <a:r>
              <a:rPr lang="bg-BG" dirty="0" smtClean="0"/>
              <a:t> по предварително </a:t>
            </a:r>
            <a:r>
              <a:rPr lang="bg-BG" b="1" dirty="0" smtClean="0"/>
              <a:t>зададена</a:t>
            </a:r>
            <a:r>
              <a:rPr lang="bg-BG" dirty="0" smtClean="0"/>
              <a:t> </a:t>
            </a:r>
            <a:r>
              <a:rPr lang="bg-BG" b="1" dirty="0" smtClean="0"/>
              <a:t>траектория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paths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00" y="3402120"/>
            <a:ext cx="582930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7 0.11436 L -0.25117 0.02361 L -0.74167 0.11436 L -1.26433 0.1088 L -1.36485 0.0773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099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ТОДО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Анимационни ефекти </a:t>
            </a:r>
            <a:r>
              <a:rPr lang="bg-BG" dirty="0" smtClean="0"/>
              <a:t>на </a:t>
            </a:r>
            <a:r>
              <a:rPr lang="bg-BG" b="1" dirty="0" smtClean="0"/>
              <a:t>елемент</a:t>
            </a:r>
            <a:r>
              <a:rPr lang="bg-BG" dirty="0" smtClean="0"/>
              <a:t> от слайд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Анимационни ефекти</a:t>
            </a:r>
            <a:r>
              <a:rPr lang="bg-BG" dirty="0" smtClean="0"/>
              <a:t> между </a:t>
            </a:r>
            <a:r>
              <a:rPr lang="bg-BG" b="1" dirty="0" smtClean="0"/>
              <a:t>слайдове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͏͏Анимационни ефекти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елемент </a:t>
            </a:r>
            <a:r>
              <a:rPr lang="ru-RU" dirty="0"/>
              <a:t>от слайд</a:t>
            </a:r>
            <a:endParaRPr lang="en-US" dirty="0"/>
          </a:p>
        </p:txBody>
      </p:sp>
      <p:pic>
        <p:nvPicPr>
          <p:cNvPr id="2050" name="Picture 2" descr="PowerPoint triggers: Make something happen |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50" y="1269000"/>
            <a:ext cx="3676500" cy="21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95" y="4829156"/>
            <a:ext cx="760923" cy="1574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491" y="3160516"/>
            <a:ext cx="12201882" cy="3704879"/>
            <a:chOff x="-1491" y="3160516"/>
            <a:chExt cx="12201882" cy="37048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40" y="3160516"/>
              <a:ext cx="6586451" cy="37048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1" y="3429000"/>
              <a:ext cx="6109146" cy="3436395"/>
            </a:xfrm>
            <a:prstGeom prst="rect">
              <a:avLst/>
            </a:prstGeom>
          </p:spPr>
        </p:pic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Обектите</a:t>
            </a:r>
            <a:r>
              <a:rPr lang="bg-BG" dirty="0" smtClean="0"/>
              <a:t> на един слай могат да се </a:t>
            </a:r>
            <a:r>
              <a:rPr lang="bg-BG" b="1" dirty="0" smtClean="0"/>
              <a:t>появяват</a:t>
            </a:r>
            <a:r>
              <a:rPr lang="bg-BG" dirty="0" smtClean="0"/>
              <a:t> по </a:t>
            </a:r>
            <a:r>
              <a:rPr lang="bg-BG" b="1" dirty="0" smtClean="0"/>
              <a:t>различно време </a:t>
            </a:r>
            <a:r>
              <a:rPr lang="bg-BG" dirty="0" smtClean="0"/>
              <a:t>в него или да </a:t>
            </a:r>
            <a:r>
              <a:rPr lang="bg-BG" b="1" dirty="0" smtClean="0"/>
              <a:t>изменят положението </a:t>
            </a:r>
            <a:r>
              <a:rPr lang="bg-BG" dirty="0" smtClean="0"/>
              <a:t>си</a:t>
            </a:r>
          </a:p>
          <a:p>
            <a:r>
              <a:rPr lang="bg-BG" dirty="0" smtClean="0"/>
              <a:t>Тези </a:t>
            </a:r>
            <a:r>
              <a:rPr lang="bg-BG" b="1" dirty="0" smtClean="0"/>
              <a:t>движения</a:t>
            </a:r>
            <a:r>
              <a:rPr lang="bg-BG" dirty="0" smtClean="0"/>
              <a:t> се означават като използване на </a:t>
            </a:r>
            <a:r>
              <a:rPr lang="bg-BG" b="1" dirty="0" smtClean="0">
                <a:solidFill>
                  <a:schemeClr val="bg1"/>
                </a:solidFill>
              </a:rPr>
              <a:t>анимационни ефекти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Анимационни ефекти на елементи от слайд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9231" r="21538" b="10769"/>
          <a:stretch/>
        </p:blipFill>
        <p:spPr>
          <a:xfrm>
            <a:off x="-1672961" y="3953508"/>
            <a:ext cx="175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-7.40741E-7 L 0.21224 0.08519 L 0.47122 0.0963 L 0.6875 0.0314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7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 да </a:t>
            </a:r>
            <a:r>
              <a:rPr lang="bg-BG" b="1" dirty="0" smtClean="0"/>
              <a:t>използвате анимация </a:t>
            </a:r>
            <a:r>
              <a:rPr lang="bg-BG" dirty="0" smtClean="0"/>
              <a:t>върху даден елемент от слайда, е необходимо той да бъде </a:t>
            </a:r>
            <a:r>
              <a:rPr lang="bg-BG" b="1" dirty="0" smtClean="0"/>
              <a:t>маркиран</a:t>
            </a:r>
          </a:p>
          <a:p>
            <a:r>
              <a:rPr lang="bg-BG" dirty="0" smtClean="0"/>
              <a:t>Анимационните ефекти се избират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Animation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Анимация</a:t>
            </a:r>
            <a:r>
              <a:rPr lang="bg-BG" dirty="0" smtClean="0"/>
              <a:t>) от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Animations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bg-BG" b="1" dirty="0" smtClean="0"/>
              <a:t>Анимации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b="1" dirty="0" smtClean="0"/>
              <a:t>Повече</a:t>
            </a:r>
            <a:r>
              <a:rPr lang="bg-BG" dirty="0" smtClean="0"/>
              <a:t> анимационни</a:t>
            </a:r>
            <a:r>
              <a:rPr lang="bg-BG" b="1" dirty="0" smtClean="0"/>
              <a:t> ефекти </a:t>
            </a:r>
            <a:r>
              <a:rPr lang="bg-BG" dirty="0" smtClean="0"/>
              <a:t>може да намерите 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Add Animation</a:t>
            </a:r>
            <a:r>
              <a:rPr lang="en-US" dirty="0" smtClean="0"/>
              <a:t>] </a:t>
            </a:r>
            <a:r>
              <a:rPr lang="bg-BG" dirty="0" smtClean="0"/>
              <a:t>(</a:t>
            </a:r>
            <a:r>
              <a:rPr lang="bg-BG" b="1" dirty="0" smtClean="0"/>
              <a:t>Добавяне на анимации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анимация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8" y="5252578"/>
            <a:ext cx="11490665" cy="1236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056000" y="5252578"/>
            <a:ext cx="4455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11000" y="5252578"/>
            <a:ext cx="990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2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dirty="0" smtClean="0"/>
              <a:t>Като изберете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Add Animation</a:t>
            </a:r>
            <a:r>
              <a:rPr lang="en-US" dirty="0" smtClean="0"/>
              <a:t>] </a:t>
            </a:r>
            <a:r>
              <a:rPr lang="bg-BG" dirty="0" smtClean="0"/>
              <a:t>се отваря </a:t>
            </a:r>
            <a:r>
              <a:rPr lang="bg-BG" b="1" dirty="0" smtClean="0"/>
              <a:t>меню</a:t>
            </a:r>
            <a:r>
              <a:rPr lang="bg-BG" dirty="0" smtClean="0"/>
              <a:t>, в което </a:t>
            </a:r>
            <a:r>
              <a:rPr lang="bg-BG" b="1" dirty="0" smtClean="0"/>
              <a:t>ефектите</a:t>
            </a:r>
            <a:r>
              <a:rPr lang="bg-BG" dirty="0" smtClean="0"/>
              <a:t> са събрани в </a:t>
            </a:r>
            <a:r>
              <a:rPr lang="bg-BG" b="1" dirty="0" smtClean="0"/>
              <a:t>четири групи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Entrance</a:t>
            </a:r>
            <a:r>
              <a:rPr lang="en-US" dirty="0" smtClean="0"/>
              <a:t> (</a:t>
            </a:r>
            <a:r>
              <a:rPr lang="bg-BG" b="1" dirty="0" smtClean="0"/>
              <a:t>въвеждащи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Emphasis</a:t>
            </a:r>
            <a:r>
              <a:rPr lang="en-US" dirty="0" smtClean="0"/>
              <a:t> (</a:t>
            </a:r>
            <a:r>
              <a:rPr lang="bg-BG" b="1" dirty="0" smtClean="0"/>
              <a:t>акцентиращи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Exit</a:t>
            </a:r>
            <a:r>
              <a:rPr lang="en-US" dirty="0" smtClean="0"/>
              <a:t> (</a:t>
            </a:r>
            <a:r>
              <a:rPr lang="bg-BG" b="1" dirty="0" smtClean="0"/>
              <a:t>завършващи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Motion paths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</a:t>
            </a:r>
            <a:r>
              <a:rPr lang="bg-BG" b="1" dirty="0" smtClean="0"/>
              <a:t>траектории на движение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Animation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30"/>
          <a:stretch/>
        </p:blipFill>
        <p:spPr>
          <a:xfrm>
            <a:off x="7941000" y="1259853"/>
            <a:ext cx="3375000" cy="545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9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При въвеждащите ефекти </a:t>
            </a:r>
            <a:r>
              <a:rPr lang="bg-BG" b="1" dirty="0" smtClean="0"/>
              <a:t>обектите</a:t>
            </a:r>
            <a:r>
              <a:rPr lang="bg-BG" dirty="0" smtClean="0"/>
              <a:t> се </a:t>
            </a:r>
            <a:r>
              <a:rPr lang="bg-BG" b="1" dirty="0" smtClean="0"/>
              <a:t>появяват отвън </a:t>
            </a:r>
            <a:r>
              <a:rPr lang="bg-BG" dirty="0" smtClean="0"/>
              <a:t>на </a:t>
            </a:r>
            <a:r>
              <a:rPr lang="bg-BG" b="1" dirty="0" smtClean="0"/>
              <a:t>слайда</a:t>
            </a:r>
            <a:r>
              <a:rPr lang="bg-BG" dirty="0" smtClean="0"/>
              <a:t> и се </a:t>
            </a:r>
            <a:r>
              <a:rPr lang="bg-BG" b="1" dirty="0" smtClean="0"/>
              <a:t>движат</a:t>
            </a:r>
            <a:r>
              <a:rPr lang="bg-BG" dirty="0" smtClean="0"/>
              <a:t> към </a:t>
            </a:r>
            <a:r>
              <a:rPr lang="bg-BG" b="1" dirty="0" smtClean="0"/>
              <a:t>мястото</a:t>
            </a:r>
            <a:r>
              <a:rPr lang="bg-BG" dirty="0" smtClean="0"/>
              <a:t> си в него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9" b="8295"/>
          <a:stretch/>
        </p:blipFill>
        <p:spPr>
          <a:xfrm>
            <a:off x="2651211" y="3042340"/>
            <a:ext cx="3427291" cy="385166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7" t="14436" r="22310" b="16011"/>
          <a:stretch/>
        </p:blipFill>
        <p:spPr>
          <a:xfrm>
            <a:off x="6906000" y="3519000"/>
            <a:ext cx="2385000" cy="238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</a:t>
            </a:r>
            <a:r>
              <a:rPr lang="bg-BG" dirty="0" smtClean="0"/>
              <a:t>акцентиращите </a:t>
            </a:r>
            <a:r>
              <a:rPr lang="bg-BG" dirty="0"/>
              <a:t>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 smtClean="0"/>
              <a:t>акцентират </a:t>
            </a:r>
            <a:r>
              <a:rPr lang="bg-BG" dirty="0" smtClean="0"/>
              <a:t>с цел </a:t>
            </a:r>
            <a:r>
              <a:rPr lang="bg-BG" b="1" dirty="0" smtClean="0"/>
              <a:t>привличане</a:t>
            </a:r>
            <a:r>
              <a:rPr lang="bg-BG" dirty="0" smtClean="0"/>
              <a:t> на </a:t>
            </a:r>
            <a:r>
              <a:rPr lang="bg-BG" b="1" dirty="0" smtClean="0"/>
              <a:t>вниманието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15270" r="10811" b="17162"/>
          <a:stretch/>
        </p:blipFill>
        <p:spPr>
          <a:xfrm>
            <a:off x="1416000" y="2864678"/>
            <a:ext cx="4216050" cy="369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798583"/>
            <a:ext cx="2618862" cy="20689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286" y="3069000"/>
            <a:ext cx="3187500" cy="31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</a:t>
            </a:r>
            <a:r>
              <a:rPr lang="bg-BG" dirty="0" smtClean="0"/>
              <a:t>завършващите </a:t>
            </a:r>
            <a:r>
              <a:rPr lang="bg-BG" dirty="0"/>
              <a:t>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 smtClean="0"/>
              <a:t>движат </a:t>
            </a:r>
            <a:r>
              <a:rPr lang="bg-BG" dirty="0" smtClean="0"/>
              <a:t>от </a:t>
            </a:r>
            <a:r>
              <a:rPr lang="bg-BG" b="1" dirty="0" smtClean="0"/>
              <a:t>мястото</a:t>
            </a:r>
            <a:r>
              <a:rPr lang="bg-BG" dirty="0" smtClean="0"/>
              <a:t> </a:t>
            </a:r>
            <a:r>
              <a:rPr lang="bg-BG" b="1" dirty="0" smtClean="0"/>
              <a:t>си</a:t>
            </a:r>
            <a:r>
              <a:rPr lang="bg-BG" dirty="0" smtClean="0"/>
              <a:t> в слайда към </a:t>
            </a:r>
            <a:r>
              <a:rPr lang="bg-BG" b="1" dirty="0" smtClean="0"/>
              <a:t>външната</a:t>
            </a:r>
            <a:r>
              <a:rPr lang="bg-BG" dirty="0" smtClean="0"/>
              <a:t> му </a:t>
            </a:r>
            <a:r>
              <a:rPr lang="bg-BG" b="1" dirty="0" smtClean="0"/>
              <a:t>част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1000" y="2959500"/>
            <a:ext cx="3547500" cy="3547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9187" r="19074"/>
          <a:stretch/>
        </p:blipFill>
        <p:spPr>
          <a:xfrm>
            <a:off x="6905999" y="3176250"/>
            <a:ext cx="3555001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6289</TotalTime>
  <Words>440</Words>
  <Application>Microsoft Office PowerPoint</Application>
  <PresentationFormat>Widescreen</PresentationFormat>
  <Paragraphs>65</Paragraphs>
  <Slides>13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Wingdings</vt:lpstr>
      <vt:lpstr>SoftUni</vt:lpstr>
      <vt:lpstr>Анимационни ефекти и времетраене на слайд</vt:lpstr>
      <vt:lpstr>Съдържание</vt:lpstr>
      <vt:lpstr>͏͏Анимационни ефекти на  елемент от слайд</vt:lpstr>
      <vt:lpstr>Анимационни ефекти на елементи от слайд</vt:lpstr>
      <vt:lpstr>Използване на анимация</vt:lpstr>
      <vt:lpstr>Add Animation</vt:lpstr>
      <vt:lpstr>Entrance</vt:lpstr>
      <vt:lpstr>Emphasis</vt:lpstr>
      <vt:lpstr>Exit</vt:lpstr>
      <vt:lpstr>Motion paths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Анимационни ефекти и времетраене на слайд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1582</cp:revision>
  <dcterms:created xsi:type="dcterms:W3CDTF">2018-05-23T13:08:44Z</dcterms:created>
  <dcterms:modified xsi:type="dcterms:W3CDTF">2024-07-15T16:35:46Z</dcterms:modified>
  <cp:category/>
</cp:coreProperties>
</file>