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766" r:id="rId15"/>
    <p:sldId id="610" r:id="rId16"/>
    <p:sldId id="751" r:id="rId17"/>
    <p:sldId id="752" r:id="rId18"/>
    <p:sldId id="649" r:id="rId19"/>
    <p:sldId id="753" r:id="rId20"/>
    <p:sldId id="758" r:id="rId21"/>
    <p:sldId id="757" r:id="rId22"/>
    <p:sldId id="754" r:id="rId23"/>
    <p:sldId id="768" r:id="rId24"/>
    <p:sldId id="755" r:id="rId25"/>
    <p:sldId id="759" r:id="rId26"/>
    <p:sldId id="767" r:id="rId27"/>
    <p:sldId id="756" r:id="rId28"/>
    <p:sldId id="760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  <p14:sldId id="766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0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200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54195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    var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600" b="1" dirty="0">
                <a:latin typeface="Consolas" panose="020B0609020204030204" pitchFamily="49" charset="0"/>
              </a:rPr>
              <a:t> = (Country)countryBindingSource.Current;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   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    var countryId = selectedCountry.CountryId;</a:t>
            </a:r>
            <a:endParaRPr lang="bg-BG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    var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       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       this.townBindingSource.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DataSource</a:t>
            </a:r>
            <a:r>
              <a:rPr lang="en-US" sz="1600" b="1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69" y="1584001"/>
            <a:ext cx="3728762" cy="238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Навигация между свързани таблици – пример</a:t>
            </a:r>
            <a:endParaRPr lang="en-US" sz="3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BA32-353B-F5E8-383E-DFE41629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1359000"/>
            <a:ext cx="11125200" cy="523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private void </a:t>
            </a:r>
            <a:r>
              <a:rPr lang="en-US" b="1" dirty="0" err="1"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</a:t>
            </a:r>
            <a:r>
              <a:rPr lang="en-US" b="1" dirty="0" err="1">
                <a:latin typeface="Consolas" panose="020B0609020204030204" pitchFamily="49" charset="0"/>
              </a:rPr>
              <a:t>EventArgs</a:t>
            </a:r>
            <a:r>
              <a:rPr lang="en-US" b="1" dirty="0">
                <a:latin typeface="Consolas" panose="020B0609020204030204" pitchFamily="49" charset="0"/>
              </a:rPr>
              <a:t>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dataGridViewCountries.SelectedRows.Count</a:t>
            </a:r>
            <a:r>
              <a:rPr lang="en-US" b="1" dirty="0">
                <a:latin typeface="Consolas" panose="020B0609020204030204" pitchFamily="49" charset="0"/>
              </a:rPr>
              <a:t> == 0) return; // </a:t>
            </a:r>
            <a:r>
              <a:rPr lang="bg-BG" b="1" dirty="0">
                <a:latin typeface="Consolas" panose="020B0609020204030204" pitchFamily="49" charset="0"/>
              </a:rPr>
              <a:t>няма избрана държава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var </a:t>
            </a:r>
            <a:r>
              <a:rPr lang="en-US" b="1" dirty="0" err="1">
                <a:latin typeface="Consolas" panose="020B0609020204030204" pitchFamily="49" charset="0"/>
              </a:rPr>
              <a:t>selCountry</a:t>
            </a:r>
            <a:r>
              <a:rPr lang="en-US" b="1" dirty="0">
                <a:latin typeface="Consolas" panose="020B0609020204030204" pitchFamily="49" charset="0"/>
              </a:rPr>
              <a:t> = (Country)</a:t>
            </a:r>
            <a:r>
              <a:rPr lang="en-US" b="1" dirty="0" err="1">
                <a:latin typeface="Consolas" panose="020B0609020204030204" pitchFamily="49" charset="0"/>
              </a:rPr>
              <a:t>dataGridViewCountries.SelectedItem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using (var </a:t>
            </a:r>
            <a:r>
              <a:rPr lang="en-US" b="1" dirty="0" err="1">
                <a:latin typeface="Consolas" panose="020B0609020204030204" pitchFamily="49" charset="0"/>
              </a:rPr>
              <a:t>dbContext</a:t>
            </a:r>
            <a:r>
              <a:rPr lang="en-US" b="1" dirty="0">
                <a:latin typeface="Consolas" panose="020B0609020204030204" pitchFamily="49" charset="0"/>
              </a:rPr>
              <a:t> = new </a:t>
            </a:r>
            <a:r>
              <a:rPr lang="en-US" b="1" dirty="0" err="1">
                <a:latin typeface="Consolas" panose="020B0609020204030204" pitchFamily="49" charset="0"/>
              </a:rPr>
              <a:t>CountriesDbContext</a:t>
            </a:r>
            <a:r>
              <a:rPr lang="en-US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var towns = </a:t>
            </a:r>
            <a:r>
              <a:rPr lang="en-US" b="1" dirty="0" err="1">
                <a:latin typeface="Consolas" panose="020B0609020204030204" pitchFamily="49" charset="0"/>
              </a:rPr>
              <a:t>dbContext.Towns.Where</a:t>
            </a:r>
            <a:r>
              <a:rPr lang="en-US" b="1" dirty="0">
                <a:latin typeface="Consolas" panose="020B0609020204030204" pitchFamily="49" charset="0"/>
              </a:rPr>
              <a:t>(t =&gt; </a:t>
            </a:r>
            <a:r>
              <a:rPr lang="en-US" b="1" dirty="0" err="1">
                <a:latin typeface="Consolas" panose="020B0609020204030204" pitchFamily="49" charset="0"/>
              </a:rPr>
              <a:t>t.CountryId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 err="1">
                <a:latin typeface="Consolas" panose="020B0609020204030204" pitchFamily="49" charset="0"/>
              </a:rPr>
              <a:t>selCountry.Id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</a:rPr>
              <a:t>Обновяване на </a:t>
            </a:r>
            <a:r>
              <a:rPr lang="en-US" b="1" dirty="0" err="1">
                <a:latin typeface="Consolas" panose="020B0609020204030204" pitchFamily="49" charset="0"/>
              </a:rPr>
              <a:t>DataGridView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bg-BG" b="1" dirty="0"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dataGridViewTowns.DataSource</a:t>
            </a:r>
            <a:r>
              <a:rPr lang="en-US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397F17-6A59-5254-E962-8D4E7B1DA2DC}"/>
              </a:ext>
            </a:extLst>
          </p:cNvPr>
          <p:cNvSpPr/>
          <p:nvPr/>
        </p:nvSpPr>
        <p:spPr bwMode="auto">
          <a:xfrm>
            <a:off x="8031000" y="5061258"/>
            <a:ext cx="3375000" cy="169599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е примерен и не е тестван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0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9AC24-BC2F-2D09-0F6A-3C55ABD558C5}"/>
              </a:ext>
            </a:extLst>
          </p:cNvPr>
          <p:cNvSpPr/>
          <p:nvPr/>
        </p:nvSpPr>
        <p:spPr bwMode="auto">
          <a:xfrm>
            <a:off x="4507337" y="5139000"/>
            <a:ext cx="5966606" cy="125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сме го учили до момента!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62BD4D-8251-ED21-C019-10198BBB7CE5}"/>
              </a:ext>
            </a:extLst>
          </p:cNvPr>
          <p:cNvSpPr/>
          <p:nvPr/>
        </p:nvSpPr>
        <p:spPr bwMode="auto">
          <a:xfrm>
            <a:off x="5597564" y="2844000"/>
            <a:ext cx="5966606" cy="170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сме го учили до момента!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ползва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00" y="227371"/>
            <a:ext cx="6840000" cy="462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028" y="2229577"/>
            <a:ext cx="6026002" cy="40578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selectedCountry = 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(selectedCountry == null) 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towns = dbContext.Towns.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71505B-99AB-A64A-72A3-D9EB6474E5B8}"/>
              </a:ext>
            </a:extLst>
          </p:cNvPr>
          <p:cNvSpPr/>
          <p:nvPr/>
        </p:nvSpPr>
        <p:spPr bwMode="auto">
          <a:xfrm>
            <a:off x="5834408" y="2910311"/>
            <a:ext cx="5966606" cy="14571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имаме ръчно свързване и не ползваме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3080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741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SortCountries(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1635529"/>
            <a:ext cx="11125200" cy="523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this.countryBindingSource.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25215"/>
            <a:ext cx="5253173" cy="3360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25215"/>
            <a:ext cx="5238807" cy="3350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1032"/>
            <a:ext cx="5490000" cy="35115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89000"/>
            <a:ext cx="5490002" cy="35115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2500151"/>
            <a:ext cx="10575000" cy="292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(Id, 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(Id, FirstName, LastName, 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52792</TotalTime>
  <Words>1739</Words>
  <Application>Microsoft Macintosh PowerPoint</Application>
  <PresentationFormat>Widescreen</PresentationFormat>
  <Paragraphs>292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381</cp:revision>
  <dcterms:created xsi:type="dcterms:W3CDTF">2018-05-23T13:08:44Z</dcterms:created>
  <dcterms:modified xsi:type="dcterms:W3CDTF">2024-08-20T08:24:13Z</dcterms:modified>
  <cp:category/>
</cp:coreProperties>
</file>