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27C_3940D9C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285_6C1C0653.xml" ContentType="application/vnd.ms-powerpoint.comments+xml"/>
  <Override PartName="/ppt/comments/modernComment_283_32A3B0A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38" r:id="rId12"/>
    <p:sldId id="645" r:id="rId13"/>
    <p:sldId id="643" r:id="rId14"/>
    <p:sldId id="639" r:id="rId15"/>
    <p:sldId id="652" r:id="rId16"/>
    <p:sldId id="649" r:id="rId17"/>
    <p:sldId id="653" r:id="rId18"/>
    <p:sldId id="656" r:id="rId19"/>
    <p:sldId id="633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0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36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27C_3940D9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D52461-0C9B-44D0-B953-44FCD31B0A75}" authorId="{CB4BF2F8-D32F-9387-A6CE-368ED6EFDCF0}" created="2025-05-05T11:13:34.0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0034460" sldId="636"/>
      <ac:spMk id="7" creationId="{320B2856-CE5E-4934-BD1C-1D81E68E529A}"/>
      <ac:txMk cp="13" len="7">
        <ac:context len="327" hash="720024419"/>
      </ac:txMk>
    </ac:txMkLst>
    <p188:pos x="4736600" y="288430"/>
    <p188:txBody>
      <a:bodyPr/>
      <a:lstStyle/>
      <a:p>
        <a:r>
          <a:rPr lang="en-GB"/>
          <a:t>Да се обясни какво представлява sprint, backlog, потребителска история</a:t>
        </a:r>
      </a:p>
    </p188:txBody>
  </p188:cm>
</p188:cmLst>
</file>

<file path=ppt/comments/modernComment_283_32A3B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6CA6BA-6975-47A0-B9CA-4FF20BEE8CE9}" authorId="{CB4BF2F8-D32F-9387-A6CE-368ED6EFDCF0}" created="2025-05-05T11:19:31.7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3099274" sldId="643"/>
      <ac:picMk id="7" creationId="{56F471AB-97AE-8FA1-B72D-028D1CFF87CA}"/>
    </ac:deMkLst>
    <p188:txBody>
      <a:bodyPr/>
      <a:lstStyle/>
      <a:p>
        <a:r>
          <a:rPr lang="en-GB"/>
          <a:t>Ограничаване на задачите - краен срок (или нещо подобно)
Роли в екипа - има, няма</a:t>
        </a:r>
      </a:p>
    </p188:txBody>
  </p188:cm>
</p188:cmLst>
</file>

<file path=ppt/comments/modernComment_285_6C1C06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848A26-6506-479E-95CA-776FC77962F8}" authorId="{CB4BF2F8-D32F-9387-A6CE-368ED6EFDCF0}" created="2025-05-05T11:17:51.0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13775955" sldId="645"/>
      <ac:picMk id="11" creationId="{277A5111-5A0B-B330-CB74-D40CF76A988D}"/>
    </ac:deMkLst>
    <p188:txBody>
      <a:bodyPr/>
      <a:lstStyle/>
      <a:p>
        <a:r>
          <a:rPr lang="en-GB"/>
          <a:t>Дейлита да стане на срещи в екипа (или нещо подобно)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285_6C1C065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283_32A3B0A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7C_3940D9C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A5111-5A0B-B330-CB74-D40CF76A9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" b="30057"/>
          <a:stretch/>
        </p:blipFill>
        <p:spPr>
          <a:xfrm>
            <a:off x="180169" y="1854000"/>
            <a:ext cx="11720831" cy="39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7" y="2079000"/>
            <a:ext cx="11341185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2946896"/>
            <a:ext cx="11818096" cy="2298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циклични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циклични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(циклични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21880</TotalTime>
  <Words>986</Words>
  <Application>Microsoft Office PowerPoint</Application>
  <PresentationFormat>Widescreen</PresentationFormat>
  <Paragraphs>141</Paragraphs>
  <Slides>21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SoftUni</vt:lpstr>
      <vt:lpstr>Итеративни (циклични) модели</vt:lpstr>
      <vt:lpstr>Съдържание</vt:lpstr>
      <vt:lpstr>Итеративни (циклични) модели</vt:lpstr>
      <vt:lpstr>Итеративни (циклични) модели</vt:lpstr>
      <vt:lpstr>Итеративни (циклични) модели – Примери</vt:lpstr>
      <vt:lpstr>Agile и Scrum</vt:lpstr>
      <vt:lpstr>Agile и Scrum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(циклични)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232</cp:revision>
  <dcterms:created xsi:type="dcterms:W3CDTF">2018-05-23T13:08:44Z</dcterms:created>
  <dcterms:modified xsi:type="dcterms:W3CDTF">2025-05-05T11:22:00Z</dcterms:modified>
  <cp:category/>
</cp:coreProperties>
</file>