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8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63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7F20-300B-A9FC-3888-5A46EDBA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3112"/>
          <a:stretch/>
        </p:blipFill>
        <p:spPr>
          <a:xfrm>
            <a:off x="79071" y="1764000"/>
            <a:ext cx="12033444" cy="38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задача</a:t>
            </a:r>
            <a:r>
              <a:rPr lang="bg-BG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en-US" sz="3200" b="1" dirty="0"/>
              <a:t>[</a:t>
            </a:r>
            <a:r>
              <a:rPr lang="en-GB" sz="3200" b="1" dirty="0">
                <a:solidFill>
                  <a:schemeClr val="bg1"/>
                </a:solidFill>
              </a:rPr>
              <a:t>Dates</a:t>
            </a:r>
            <a:r>
              <a:rPr lang="en-GB" sz="3200" b="1" dirty="0"/>
              <a:t>]</a:t>
            </a:r>
            <a:r>
              <a:rPr lang="en-GB" sz="3200" dirty="0"/>
              <a:t> </a:t>
            </a:r>
            <a:r>
              <a:rPr lang="bg-BG" sz="3200" dirty="0"/>
              <a:t>и избираме </a:t>
            </a:r>
            <a:r>
              <a:rPr lang="bg-BG" sz="3200" b="1" dirty="0"/>
              <a:t>първоначална</a:t>
            </a:r>
            <a:r>
              <a:rPr lang="bg-BG" sz="3200" dirty="0"/>
              <a:t> и </a:t>
            </a:r>
            <a:r>
              <a:rPr lang="bg-BG" sz="3200" b="1" dirty="0"/>
              <a:t>крайна дата </a:t>
            </a:r>
            <a:r>
              <a:rPr lang="bg-BG" sz="3200" dirty="0"/>
              <a:t>за </a:t>
            </a:r>
            <a:r>
              <a:rPr lang="bg-BG" sz="3200" b="1" dirty="0">
                <a:solidFill>
                  <a:schemeClr val="bg1"/>
                </a:solidFill>
              </a:rPr>
              <a:t>спринта</a:t>
            </a:r>
            <a:r>
              <a:rPr lang="bg-BG" sz="3200" dirty="0"/>
              <a:t> (напр. </a:t>
            </a:r>
            <a:r>
              <a:rPr lang="bg-BG" sz="3200" b="1" dirty="0"/>
              <a:t>2 седмици</a:t>
            </a:r>
            <a:r>
              <a:rPr lang="bg-BG" sz="3200" dirty="0"/>
              <a:t>)</a:t>
            </a:r>
            <a:endParaRPr lang="en-US" sz="3200" dirty="0"/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</a:t>
            </a:r>
            <a:r>
              <a:rPr lang="en-US" sz="3200" b="1" dirty="0"/>
              <a:t>]</a:t>
            </a:r>
          </a:p>
          <a:p>
            <a:r>
              <a:rPr lang="bg-BG" sz="3200" dirty="0"/>
              <a:t>Правим това за </a:t>
            </a:r>
            <a:r>
              <a:rPr lang="bg-BG" sz="3200" b="1" dirty="0"/>
              <a:t>всяка задача</a:t>
            </a: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срок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45CE-132F-C572-3A54-465AEF613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1" y="2343250"/>
            <a:ext cx="4084726" cy="4168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2BA00-7DFA-3FC6-9B9A-6483DC87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3" y="4508999"/>
            <a:ext cx="2835196" cy="4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619F3B70-588E-311C-4E35-E4F267B31C47}"/>
              </a:ext>
            </a:extLst>
          </p:cNvPr>
          <p:cNvSpPr/>
          <p:nvPr/>
        </p:nvSpPr>
        <p:spPr>
          <a:xfrm>
            <a:off x="4566000" y="4081011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557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9D4D3-E9A3-9D7C-7038-00EA1FFC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9" y="2371500"/>
            <a:ext cx="11906362" cy="21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2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23239</TotalTime>
  <Words>1132</Words>
  <Application>Microsoft Macintosh PowerPoint</Application>
  <PresentationFormat>Widescreen</PresentationFormat>
  <Paragraphs>162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Добавяне на срок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236</cp:revision>
  <dcterms:created xsi:type="dcterms:W3CDTF">2018-05-23T13:08:44Z</dcterms:created>
  <dcterms:modified xsi:type="dcterms:W3CDTF">2025-06-02T07:29:24Z</dcterms:modified>
  <cp:category/>
</cp:coreProperties>
</file>