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9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401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5BC4849D-F844-4F37-8492-90BD92BABD47}">
          <p14:sldIdLst>
            <p14:sldId id="730"/>
            <p14:sldId id="731"/>
            <p14:sldId id="732"/>
            <p14:sldId id="742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5238" autoAdjust="0"/>
  </p:normalViewPr>
  <p:slideViewPr>
    <p:cSldViewPr showGuides="1">
      <p:cViewPr varScale="1">
        <p:scale>
          <a:sx n="74" d="100"/>
          <a:sy n="74" d="100"/>
        </p:scale>
        <p:origin x="360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15-Aug-23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/>
              <a:t>EventHandler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FBC15E-13C4-3D3B-9C33-C462FACC9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// Subscribe to the timer.Elapsed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Console.WriteLine("Timer: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// Keep the application running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key…");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noProof="1">
                <a:solidFill>
                  <a:srgbClr val="FFFFFF"/>
                </a:solidFill>
              </a:rPr>
              <a:t>using System.Timers;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6E6E39-D1B2-E70C-030B-6FD9DBEC5DED}"/>
              </a:ext>
            </a:extLst>
          </p:cNvPr>
          <p:cNvSpPr/>
          <p:nvPr/>
        </p:nvSpPr>
        <p:spPr bwMode="auto">
          <a:xfrm>
            <a:off x="8870783" y="2613322"/>
            <a:ext cx="3188275" cy="1665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Ламбда функции и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Да запишем в променлива референция към метод (действие с параметри)</a:t>
            </a:r>
            <a:endParaRPr lang="en-US" sz="3200" dirty="0"/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Предикати</a:t>
            </a:r>
            <a:r>
              <a:rPr lang="bg-BG" sz="3400" dirty="0"/>
              <a:t>: булеви функции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bool</a:t>
            </a:r>
            <a:r>
              <a:rPr lang="en-US" sz="3400" dirty="0"/>
              <a:t>)</a:t>
            </a:r>
            <a:r>
              <a:rPr lang="bg-BG" sz="3400" dirty="0"/>
              <a:t> за филтриране на данни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r>
              <a:rPr lang="en-US" sz="3400" b="1" dirty="0"/>
              <a:t>events</a:t>
            </a:r>
            <a:r>
              <a:rPr lang="en-US" sz="3400" dirty="0"/>
              <a:t> and </a:t>
            </a:r>
            <a:r>
              <a:rPr lang="en-US" sz="34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2BD2E8-2EB2-4203-80F6-28DB1DF7EE58}"/>
              </a:ext>
            </a:extLst>
          </p:cNvPr>
          <p:cNvSpPr/>
          <p:nvPr/>
        </p:nvSpPr>
        <p:spPr bwMode="auto">
          <a:xfrm>
            <a:off x="5736000" y="2754000"/>
            <a:ext cx="5779138" cy="2835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Lambda Operator =&gt;, </a:t>
            </a:r>
            <a:r>
              <a:rPr lang="fr-FR" dirty="0" err="1"/>
              <a:t>Func</a:t>
            </a:r>
            <a:r>
              <a:rPr lang="fr-FR" dirty="0"/>
              <a:t>&lt;T, V&gt;, Action&lt;T&gt;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231BFA1-BDEF-4504-8400-9EF7C5C1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0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long&gt;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b="1" u="sng" dirty="0" err="1">
                <a:highlight>
                  <a:srgbClr val="FFFF00"/>
                </a:highlight>
              </a:rPr>
              <a:t>TODO:link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1073</Words>
  <Application>Microsoft Office PowerPoint</Application>
  <PresentationFormat>Widescreen</PresentationFormat>
  <Paragraphs>156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Събития (Events) и EventHandler 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169</cp:revision>
  <dcterms:created xsi:type="dcterms:W3CDTF">2018-05-23T13:08:44Z</dcterms:created>
  <dcterms:modified xsi:type="dcterms:W3CDTF">2023-08-15T09:37:25Z</dcterms:modified>
  <cp:category>© SoftUni – https://softuni.org</cp:category>
</cp:coreProperties>
</file>