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76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 varScale="1">
        <p:scale>
          <a:sx n="115" d="100"/>
          <a:sy n="115" d="100"/>
        </p:scale>
        <p:origin x="372" y="108"/>
      </p:cViewPr>
      <p:guideLst/>
    </p:cSldViewPr>
  </p:slideViewPr>
  <p:notesTextViewPr>
    <p:cViewPr>
      <p:scale>
        <a:sx n="3" d="2"/>
        <a:sy n="3" d="2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DDA51639-B2D6-4652-B8C3-1B4C224A7BAF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1A6AA8-A04B-4104-9AE2-BD48D340E27F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4E0BF79-FAC6-4A96-8DE1-F7B82E2E1652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FF5DD9-2C52-442D-92E2-8072C0C3D7CD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Section Header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C44961B7-6B89-48AB-966F-622E2788EECC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BD3D6FB-79CC-4683-A046-BBE785BA1BED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512B3E8-48F1-4B23-8498-D8A04A81EC9C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B90D90-AA62-404D-A741-635B4370F9CB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57002E4-6836-46D1-9DBB-3C27C0DD3A89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AB73BC-B049-4115-A692-8D63A059BFB8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F131DD-A141-4471-BCF9-C6073EDD7E20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AB334A90-EB03-42F3-8859-2C2B2724C058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CBC48EC7-AF6A-48D3-8284-14BACBEBDD84}" type="datetimeFigureOut">
              <a:rPr lang="en-US" dirty="0"/>
              <a:t>8/7/2024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4FAB73BC-B049-4115-A692-8D63A059BFB8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769" r:id="rId1"/>
    <p:sldLayoutId id="2147483770" r:id="rId2"/>
    <p:sldLayoutId id="2147483771" r:id="rId3"/>
    <p:sldLayoutId id="2147483772" r:id="rId4"/>
    <p:sldLayoutId id="2147483773" r:id="rId5"/>
    <p:sldLayoutId id="2147483774" r:id="rId6"/>
    <p:sldLayoutId id="2147483775" r:id="rId7"/>
    <p:sldLayoutId id="2147483776" r:id="rId8"/>
    <p:sldLayoutId id="2147483777" r:id="rId9"/>
    <p:sldLayoutId id="2147483778" r:id="rId10"/>
    <p:sldLayoutId id="214748377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image" Target="../media/image7.jp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jp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bg-BG" dirty="0"/>
              <a:t>Център „Жорж Помпиду</a:t>
            </a:r>
            <a:r>
              <a:rPr lang="bg-BG" dirty="0" smtClean="0"/>
              <a:t>“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bg-BG" smtClean="0"/>
              <a:t>КМИТ 6 клас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276254051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955964"/>
            <a:ext cx="10058400" cy="3890356"/>
          </a:xfrm>
        </p:spPr>
        <p:txBody>
          <a:bodyPr/>
          <a:lstStyle/>
          <a:p>
            <a:r>
              <a:rPr lang="bg-BG" dirty="0"/>
              <a:t>„Жорж </a:t>
            </a:r>
            <a:r>
              <a:rPr lang="bg-BG" dirty="0" smtClean="0"/>
              <a:t>Помпиду“ е </a:t>
            </a:r>
            <a:r>
              <a:rPr lang="bg-BG" dirty="0"/>
              <a:t>съвременен културен център в Париж, построен през 1971–1977 година по инициатива на френския президент Жорж Помпиду и разположен в 4-ти арондисман.</a:t>
            </a:r>
            <a:endParaRPr lang="en-US" dirty="0"/>
          </a:p>
        </p:txBody>
      </p:sp>
      <p:pic>
        <p:nvPicPr>
          <p:cNvPr id="7" name="Picture 6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64276" y="2742159"/>
            <a:ext cx="5020887" cy="2824249"/>
          </a:xfrm>
          <a:prstGeom prst="rect">
            <a:avLst/>
          </a:prstGeom>
        </p:spPr>
      </p:pic>
      <p:pic>
        <p:nvPicPr>
          <p:cNvPr id="8" name="Picture 7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6930" y="2742158"/>
            <a:ext cx="4500794" cy="282424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9941569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1662545"/>
            <a:ext cx="5824451" cy="3931920"/>
          </a:xfrm>
        </p:spPr>
        <p:txBody>
          <a:bodyPr>
            <a:normAutofit/>
          </a:bodyPr>
          <a:lstStyle/>
          <a:p>
            <a:r>
              <a:rPr lang="ru-RU" dirty="0"/>
              <a:t>Националният център за изкуство и култура „Жорж Помпиду</a:t>
            </a:r>
            <a:r>
              <a:rPr lang="ru-RU" dirty="0" smtClean="0"/>
              <a:t>“, </a:t>
            </a:r>
            <a:r>
              <a:rPr lang="ru-RU" dirty="0"/>
              <a:t>„Бобур център“ или, разговорно, „Бобур“ е многокултурно учреждение, намиращо се в квартала „Бобур“, четвърти арондисман в Париж, между квартала на Халите и квартала Маре. </a:t>
            </a:r>
            <a:endParaRPr lang="ru-RU" dirty="0" smtClean="0"/>
          </a:p>
          <a:p>
            <a:r>
              <a:rPr lang="ru-RU" dirty="0" smtClean="0"/>
              <a:t>Центърът </a:t>
            </a:r>
            <a:r>
              <a:rPr lang="ru-RU" dirty="0"/>
              <a:t>е плод на желанието на Жорж Помпиду, тогавашен президент на Френската република, да създаде в сърцето на Париж оригинална културна институция, изцяло посветена на създаването на модерно и съвременно </a:t>
            </a:r>
            <a:r>
              <a:rPr lang="ru-RU" dirty="0" smtClean="0"/>
              <a:t>изкуство.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449704" y="2500658"/>
            <a:ext cx="3377508" cy="225569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954699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400800" y="1587731"/>
            <a:ext cx="4724400" cy="3931920"/>
          </a:xfrm>
        </p:spPr>
        <p:txBody>
          <a:bodyPr/>
          <a:lstStyle/>
          <a:p>
            <a:r>
              <a:rPr lang="ru-RU" dirty="0"/>
              <a:t>Създаден през 1977 г., Центърът „Помпиду“ приема през 2006 г. вече 6,6 милиона посетители годишно, което го прави 3-та най-посещавана институция във Франция след Лувъра и Айфеловата </a:t>
            </a:r>
            <a:r>
              <a:rPr lang="ru-RU" dirty="0" smtClean="0"/>
              <a:t>кула.</a:t>
            </a:r>
          </a:p>
          <a:p>
            <a:r>
              <a:rPr lang="ru-RU" dirty="0" smtClean="0"/>
              <a:t>В </a:t>
            </a:r>
            <a:r>
              <a:rPr lang="ru-RU" dirty="0"/>
              <a:t>рамките на Националния музей на модерното изкуство </a:t>
            </a:r>
            <a:r>
              <a:rPr lang="ru-RU" dirty="0" smtClean="0"/>
              <a:t>той </a:t>
            </a:r>
            <a:r>
              <a:rPr lang="ru-RU" dirty="0"/>
              <a:t>запазва един от трите най-важни колекции на модерно и съвременно изкуство в света, наред с тази на Музея на модерното изкуство в Ню Йорк и Тейт Модерн в </a:t>
            </a:r>
            <a:r>
              <a:rPr lang="ru-RU" dirty="0" smtClean="0"/>
              <a:t>Лондон.</a:t>
            </a:r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66800" y="1965503"/>
            <a:ext cx="4762239" cy="3176376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384546" y="5150319"/>
            <a:ext cx="46985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Барак Обама разглежда галерията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675842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История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ru-RU" sz="2000" dirty="0"/>
              <a:t>Създаването в Париж на културно съоръжение от нов тип, посветено на всички форми на съвременното творчество, е стояло в пресечната точка на няколко опасения</a:t>
            </a:r>
            <a:r>
              <a:rPr lang="ru-RU" sz="2000" dirty="0" smtClean="0"/>
              <a:t>:</a:t>
            </a:r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1800" dirty="0"/>
              <a:t>желанието да се спре упадъкът на Париж на художествената сцена и да се запази статута му като основно място на съвременното изкуство в световен мащаб, все по-оспорвано от Ню </a:t>
            </a:r>
            <a:r>
              <a:rPr lang="ru-RU" sz="1800" dirty="0" smtClean="0"/>
              <a:t>Йорк</a:t>
            </a:r>
            <a:endParaRPr lang="ru-RU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1800" dirty="0"/>
              <a:t>желанието да се покажат френските артисти на света и да насърчава </a:t>
            </a:r>
            <a:r>
              <a:rPr lang="ru-RU" sz="1800" dirty="0" smtClean="0"/>
              <a:t>тяхното </a:t>
            </a:r>
            <a:r>
              <a:rPr lang="ru-RU" sz="1800" dirty="0" smtClean="0"/>
              <a:t>творчество</a:t>
            </a:r>
            <a:endParaRPr lang="ru-RU" sz="1800" dirty="0" smtClean="0"/>
          </a:p>
          <a:p>
            <a:pPr lvl="1">
              <a:buFont typeface="Wingdings" panose="05000000000000000000" pitchFamily="2" charset="2"/>
              <a:buChar char="Ø"/>
            </a:pPr>
            <a:r>
              <a:rPr lang="ru-RU" sz="1800" dirty="0"/>
              <a:t>убеждението, че най-съвременното изкуство може да се свърже с широката </a:t>
            </a:r>
            <a:r>
              <a:rPr lang="ru-RU" sz="1800" dirty="0" smtClean="0"/>
              <a:t>общественост</a:t>
            </a:r>
            <a:endParaRPr lang="en-US" sz="1800" dirty="0"/>
          </a:p>
        </p:txBody>
      </p:sp>
    </p:spTree>
    <p:extLst>
      <p:ext uri="{BB962C8B-B14F-4D97-AF65-F5344CB8AC3E}">
        <p14:creationId xmlns:p14="http://schemas.microsoft.com/office/powerpoint/2010/main" val="17583091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Архитектура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ru-RU" dirty="0"/>
              <a:t>Изграждането на музея става след международен архитектурен конкурс, по волята на Жорж Помпиду, който заявява: „Този конкурс да бъде възможно най-гъвкав. Което ще рече, че условията на конкурса трябва да включват минимум ограничения, свързани с предназначението на помещенията, и така архитектите да могат да развиват своите проекти, без да се налага да се притесняват за предписания като тези, които са свързани с ограничаването на височината.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184670" y="4069080"/>
            <a:ext cx="3940233" cy="2216381"/>
          </a:xfrm>
          <a:prstGeom prst="rect">
            <a:avLst/>
          </a:prstGeom>
        </p:spPr>
      </p:pic>
      <p:pic>
        <p:nvPicPr>
          <p:cNvPr id="5" name="Picture 4"/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551709" y="4069080"/>
            <a:ext cx="3385403" cy="22163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558842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Път на посетителя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066800" y="2103120"/>
            <a:ext cx="5126182" cy="3931920"/>
          </a:xfrm>
        </p:spPr>
        <p:txBody>
          <a:bodyPr>
            <a:normAutofit lnSpcReduction="10000"/>
          </a:bodyPr>
          <a:lstStyle/>
          <a:p>
            <a:r>
              <a:rPr lang="ru-RU" dirty="0"/>
              <a:t>Посетителите влизат през раздела за съвременно изкуство на четвъртия етаж, където отделни зали са поставени на поп арта, arte povera (бедно изкуство) и на други основни направления, както и на отделни творци като Ив Клайн и Жан Дюбюфе. </a:t>
            </a:r>
            <a:endParaRPr lang="ru-RU" dirty="0" smtClean="0"/>
          </a:p>
          <a:p>
            <a:r>
              <a:rPr lang="ru-RU" dirty="0" smtClean="0"/>
              <a:t>След </a:t>
            </a:r>
            <a:r>
              <a:rPr lang="ru-RU" dirty="0"/>
              <a:t>това се качват на горния етаж, в раздела за модерно изкуство (1905-1960), където са представени направления като фовизма и кубизма и произведения на Пабло Пикасо, Василий Кандински, Жак Руо, Марк Шагал, Анри Матис и други.</a:t>
            </a:r>
            <a:endParaRPr lang="en-US" dirty="0"/>
          </a:p>
        </p:txBody>
      </p:sp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589285" y="2103120"/>
            <a:ext cx="4737082" cy="3201231"/>
          </a:xfrm>
          <a:prstGeom prst="rect">
            <a:avLst/>
          </a:prstGeom>
        </p:spPr>
      </p:pic>
      <p:sp>
        <p:nvSpPr>
          <p:cNvPr id="5" name="TextBox 4"/>
          <p:cNvSpPr txBox="1"/>
          <p:nvPr/>
        </p:nvSpPr>
        <p:spPr>
          <a:xfrm>
            <a:off x="6904029" y="5393277"/>
            <a:ext cx="410759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bg-BG" dirty="0" smtClean="0"/>
              <a:t>Зала с картини на Пабло Пикасо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87332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bg-BG" dirty="0" smtClean="0"/>
              <a:t>БЛАГОДАРЯ ЗА ВНИМАНИЕТО!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bg-BG" dirty="0" smtClean="0"/>
              <a:t>: )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02996775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Savon">
  <a:themeElements>
    <a:clrScheme name="Savon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Savon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Savon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TM03457510[[fn=Savon]]</Template>
  <TotalTime>39</TotalTime>
  <Words>458</Words>
  <Application>Microsoft Office PowerPoint</Application>
  <PresentationFormat>Widescreen</PresentationFormat>
  <Paragraphs>21</Paragraphs>
  <Slides>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12" baseType="lpstr">
      <vt:lpstr>Century Gothic</vt:lpstr>
      <vt:lpstr>Garamond</vt:lpstr>
      <vt:lpstr>Wingdings</vt:lpstr>
      <vt:lpstr>Savon</vt:lpstr>
      <vt:lpstr>Център „Жорж Помпиду“</vt:lpstr>
      <vt:lpstr>PowerPoint Presentation</vt:lpstr>
      <vt:lpstr>PowerPoint Presentation</vt:lpstr>
      <vt:lpstr>PowerPoint Presentation</vt:lpstr>
      <vt:lpstr>История</vt:lpstr>
      <vt:lpstr>Архитектура</vt:lpstr>
      <vt:lpstr>Път на посетителя</vt:lpstr>
      <vt:lpstr>БЛАГОДАРЯ ЗА ВНИМАНИЕТО!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Център „Жорж Помпиду“</dc:title>
  <dc:creator>PC</dc:creator>
  <cp:lastModifiedBy>PC</cp:lastModifiedBy>
  <cp:revision>6</cp:revision>
  <dcterms:created xsi:type="dcterms:W3CDTF">2023-03-26T17:11:32Z</dcterms:created>
  <dcterms:modified xsi:type="dcterms:W3CDTF">2024-08-07T10:42:22Z</dcterms:modified>
</cp:coreProperties>
</file>