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741" r:id="rId5"/>
    <p:sldId id="761" r:id="rId6"/>
    <p:sldId id="762" r:id="rId7"/>
    <p:sldId id="763" r:id="rId8"/>
    <p:sldId id="764" r:id="rId9"/>
    <p:sldId id="742" r:id="rId10"/>
    <p:sldId id="765" r:id="rId11"/>
    <p:sldId id="771" r:id="rId12"/>
    <p:sldId id="772" r:id="rId13"/>
    <p:sldId id="773" r:id="rId14"/>
    <p:sldId id="774" r:id="rId15"/>
    <p:sldId id="649" r:id="rId16"/>
    <p:sldId id="766" r:id="rId17"/>
    <p:sldId id="767" r:id="rId18"/>
    <p:sldId id="768" r:id="rId19"/>
    <p:sldId id="770" r:id="rId20"/>
    <p:sldId id="633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68"/>
            <p14:sldId id="77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0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200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потребителя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dirty="0"/>
              <a:t>Потребителят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потребителят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0" y="504000"/>
            <a:ext cx="5414700" cy="4000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</a:p>
          <a:p>
            <a:pPr lvl="1"/>
            <a:r>
              <a:rPr lang="bg-BG" sz="2800" dirty="0"/>
              <a:t>Съхранение и управление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Съхранение и управление -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име, фамилия, специалност, 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</a:p>
          <a:p>
            <a:pPr lvl="1"/>
            <a:r>
              <a:rPr lang="bg-BG" sz="2800" dirty="0"/>
              <a:t>Записване - </a:t>
            </a:r>
            <a:r>
              <a:rPr lang="bg-BG" sz="2800" b="1" dirty="0"/>
              <a:t>дата и час</a:t>
            </a:r>
            <a:r>
              <a:rPr lang="bg-BG" sz="2800" dirty="0"/>
              <a:t>,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диагноза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права</a:t>
            </a: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3000" b="1" dirty="0"/>
              <a:t>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r>
              <a:rPr lang="bg-BG" sz="3000" dirty="0"/>
              <a:t>,</a:t>
            </a:r>
            <a:r>
              <a:rPr lang="bg-BG" sz="3000" b="1" dirty="0"/>
              <a:t> 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3000" b="1" dirty="0"/>
              <a:t>Дата и час</a:t>
            </a:r>
            <a:r>
              <a:rPr lang="bg-BG" sz="3000" dirty="0"/>
              <a:t>, </a:t>
            </a:r>
            <a:r>
              <a:rPr lang="bg-BG" sz="3000" b="1" dirty="0"/>
              <a:t>диагноза</a:t>
            </a:r>
            <a:r>
              <a:rPr lang="bg-BG" sz="3000" dirty="0"/>
              <a:t>, </a:t>
            </a:r>
            <a:r>
              <a:rPr lang="bg-BG" sz="3000" b="1" dirty="0"/>
              <a:t>лечение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пациент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3000" b="1" dirty="0"/>
              <a:t>Роля</a:t>
            </a:r>
            <a:endParaRPr lang="en-BG" sz="3000" b="1" dirty="0"/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регистрация на нов пациент</a:t>
            </a:r>
          </a:p>
          <a:p>
            <a:pPr lvl="1"/>
            <a:r>
              <a:rPr lang="bg-BG" dirty="0"/>
              <a:t>Полета за всички данни на </a:t>
            </a:r>
            <a:r>
              <a:rPr lang="bg-BG" b="1" dirty="0"/>
              <a:t>пациент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запис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насрочване на преглед</a:t>
            </a:r>
          </a:p>
          <a:p>
            <a:pPr lvl="1"/>
            <a:r>
              <a:rPr lang="bg-BG" dirty="0"/>
              <a:t>Полета за избор на </a:t>
            </a:r>
            <a:r>
              <a:rPr lang="bg-BG" b="1" dirty="0"/>
              <a:t>пациент</a:t>
            </a:r>
            <a:r>
              <a:rPr lang="bg-BG" dirty="0"/>
              <a:t>, избор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 и час </a:t>
            </a:r>
            <a:r>
              <a:rPr lang="bg-BG" dirty="0"/>
              <a:t>на </a:t>
            </a:r>
            <a:r>
              <a:rPr lang="bg-BG" b="1" dirty="0"/>
              <a:t>прегледа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запис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вписване на резултати от преглед</a:t>
            </a:r>
          </a:p>
          <a:p>
            <a:pPr lvl="1"/>
            <a:r>
              <a:rPr lang="bg-BG" dirty="0"/>
              <a:t>Полета за данни от </a:t>
            </a:r>
            <a:r>
              <a:rPr lang="bg-BG" b="1" dirty="0"/>
              <a:t>преглед</a:t>
            </a:r>
            <a:r>
              <a:rPr lang="bg-BG" dirty="0"/>
              <a:t> (пациент, лекар, дата и час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bg-BG" b="1" dirty="0"/>
              <a:t>диагноза</a:t>
            </a:r>
            <a:r>
              <a:rPr lang="bg-BG" dirty="0"/>
              <a:t>, </a:t>
            </a:r>
            <a:r>
              <a:rPr lang="bg-BG" b="1" dirty="0"/>
              <a:t>лечение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запис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управление на лекари</a:t>
            </a:r>
          </a:p>
          <a:p>
            <a:pPr lvl="1"/>
            <a:r>
              <a:rPr lang="bg-BG" dirty="0"/>
              <a:t>Полета за всички данни на </a:t>
            </a:r>
            <a:r>
              <a:rPr lang="bg-BG" b="1" dirty="0"/>
              <a:t>лекар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име, фамилия, специалност, телефон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лекар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управление на роли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роля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r>
              <a:rPr lang="bg-BG" sz="3200" dirty="0"/>
              <a:t> на информационна система</a:t>
            </a:r>
            <a:endParaRPr lang="en-GB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Жизненият цикъл </a:t>
            </a:r>
            <a:r>
              <a:rPr lang="bg-BG" dirty="0"/>
              <a:t>(</a:t>
            </a:r>
            <a:r>
              <a:rPr lang="en-GB" b="1" dirty="0">
                <a:solidFill>
                  <a:schemeClr val="bg1"/>
                </a:solidFill>
              </a:rPr>
              <a:t>life cycle</a:t>
            </a:r>
            <a:r>
              <a:rPr lang="en-GB" dirty="0"/>
              <a:t>)</a:t>
            </a:r>
            <a:r>
              <a:rPr lang="bg-BG" dirty="0"/>
              <a:t> е </a:t>
            </a:r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живот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92624-4551-542F-5C21-16C788DC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648655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БД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dirty="0"/>
              <a:t>Потребителите използват системата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2800" dirty="0"/>
              <a:t>Наблюдение и осигуряване на </a:t>
            </a:r>
            <a:r>
              <a:rPr lang="bg-BG" sz="2800" b="1" dirty="0"/>
              <a:t>непрекъснато</a:t>
            </a:r>
            <a:r>
              <a:rPr lang="bg-BG" sz="2800" dirty="0"/>
              <a:t> </a:t>
            </a:r>
            <a:r>
              <a:rPr lang="bg-BG" sz="2800" b="1" dirty="0"/>
              <a:t>функциониране</a:t>
            </a:r>
            <a:r>
              <a:rPr lang="bg-BG" sz="2800" dirty="0"/>
              <a:t> на 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Анализ на изискванията</a:t>
            </a:r>
            <a:endParaRPr lang="en-US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48536</TotalTime>
  <Words>1062</Words>
  <Application>Microsoft Macintosh PowerPoint</Application>
  <PresentationFormat>Widescreen</PresentationFormat>
  <Paragraphs>167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на ИС?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Проектиране: дизайн на UI (1)</vt:lpstr>
      <vt:lpstr>Проектиране: дизайн на UI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380</cp:revision>
  <dcterms:created xsi:type="dcterms:W3CDTF">2018-05-23T13:08:44Z</dcterms:created>
  <dcterms:modified xsi:type="dcterms:W3CDTF">2024-07-09T11:32:29Z</dcterms:modified>
  <cp:category/>
</cp:coreProperties>
</file>