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603" r:id="rId4"/>
    <p:sldId id="604" r:id="rId5"/>
    <p:sldId id="627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5" r:id="rId14"/>
    <p:sldId id="612" r:id="rId15"/>
    <p:sldId id="613" r:id="rId16"/>
    <p:sldId id="614" r:id="rId17"/>
    <p:sldId id="616" r:id="rId18"/>
    <p:sldId id="617" r:id="rId19"/>
    <p:sldId id="618" r:id="rId20"/>
    <p:sldId id="620" r:id="rId21"/>
    <p:sldId id="621" r:id="rId22"/>
    <p:sldId id="623" r:id="rId23"/>
    <p:sldId id="625" r:id="rId24"/>
    <p:sldId id="626" r:id="rId25"/>
    <p:sldId id="602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27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0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11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70447"/>
            <a:ext cx="1959577" cy="8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529000"/>
            <a:ext cx="2790000" cy="416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58634"/>
            <a:ext cx="2790000" cy="138036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84256" y="2844000"/>
            <a:ext cx="4181744" cy="2115000"/>
          </a:xfrm>
          <a:prstGeom prst="wedgeRoundRectCallout">
            <a:avLst>
              <a:gd name="adj1" fmla="val -48369"/>
              <a:gd name="adj2" fmla="val 72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8" y="1275633"/>
            <a:ext cx="9985444" cy="54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желаната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607"/>
          <a:stretch/>
        </p:blipFill>
        <p:spPr>
          <a:xfrm>
            <a:off x="3351000" y="3153944"/>
            <a:ext cx="549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1596000" y="3204000"/>
            <a:ext cx="3780000" cy="720000"/>
          </a:xfrm>
          <a:prstGeom prst="wedgeRoundRectCallout">
            <a:avLst>
              <a:gd name="adj1" fmla="val -58600"/>
              <a:gd name="adj2" fmla="val -281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/>
              <a:t>обръщане</a:t>
            </a:r>
            <a:endParaRPr lang="bg-BG" dirty="0"/>
          </a:p>
          <a:p>
            <a:pPr lvl="1"/>
            <a:r>
              <a:rPr lang="bg-BG" b="1" dirty="0"/>
              <a:t>Наклоняване</a:t>
            </a:r>
            <a:endParaRPr lang="bg-BG" dirty="0"/>
          </a:p>
          <a:p>
            <a:pPr lvl="1"/>
            <a:r>
              <a:rPr lang="bg-BG" b="1"/>
              <a:t>Изрязване</a:t>
            </a:r>
            <a:endParaRPr lang="bg-BG" dirty="0"/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171000" y="3204000"/>
            <a:ext cx="2925000" cy="1170000"/>
          </a:xfrm>
          <a:prstGeom prst="wedgeRoundRectCallout">
            <a:avLst>
              <a:gd name="adj1" fmla="val -89541"/>
              <a:gd name="adj2" fmla="val -104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06000" y="3159000"/>
            <a:ext cx="3389297" cy="1125000"/>
          </a:xfrm>
          <a:prstGeom prst="wedgeRoundRectCallout">
            <a:avLst>
              <a:gd name="adj1" fmla="val -85698"/>
              <a:gd name="adj2" fmla="val -124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767" y="4689000"/>
            <a:ext cx="4860000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Preview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Page Setup </a:t>
            </a:r>
            <a:r>
              <a:rPr lang="ru-RU" dirty="0"/>
              <a:t>се отваря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bg-BG" dirty="0"/>
              <a:t>се отваря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Кои страници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 да се подредят </a:t>
            </a:r>
            <a:r>
              <a:rPr lang="bg-BG" dirty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3500" y="1206757"/>
            <a:ext cx="1156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91667-8B72-F566-7808-C56CFDA9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00" y="4467725"/>
            <a:ext cx="1852200" cy="22895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A3D8EF-F044-9251-CBF4-FB0284B7499E}"/>
              </a:ext>
            </a:extLst>
          </p:cNvPr>
          <p:cNvSpPr/>
          <p:nvPr/>
        </p:nvSpPr>
        <p:spPr bwMode="auto">
          <a:xfrm>
            <a:off x="6339900" y="4695245"/>
            <a:ext cx="495000" cy="585000"/>
          </a:xfrm>
          <a:prstGeom prst="rect">
            <a:avLst/>
          </a:prstGeom>
          <a:noFill/>
          <a:ln w="57150">
            <a:solidFill>
              <a:schemeClr val="tx1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67" y="1404000"/>
            <a:ext cx="9648665" cy="52178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0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8055"/>
              <a:gd name="adj2" fmla="val 133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Opaque</a:t>
            </a:r>
            <a:r>
              <a:rPr lang="en-US" dirty="0"/>
              <a:t> –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/>
              <a:t> –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374000"/>
            <a:ext cx="1755000" cy="16803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endParaRPr lang="en-US" dirty="0"/>
          </a:p>
          <a:p>
            <a:r>
              <a:rPr lang="bg-BG" dirty="0"/>
              <a:t>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endParaRPr lang="en-US" dirty="0"/>
          </a:p>
          <a:p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цветът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с който е </a:t>
            </a:r>
            <a:r>
              <a:rPr lang="bg-BG" b="1" dirty="0"/>
              <a:t>запълнена фигурата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297391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6129</TotalTime>
  <Words>768</Words>
  <Application>Microsoft Office PowerPoint</Application>
  <PresentationFormat>Widescreen</PresentationFormat>
  <Paragraphs>128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Въвеждане на текст – пример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627</cp:revision>
  <dcterms:created xsi:type="dcterms:W3CDTF">2018-05-23T13:08:44Z</dcterms:created>
  <dcterms:modified xsi:type="dcterms:W3CDTF">2024-02-23T18:10:46Z</dcterms:modified>
  <cp:category/>
</cp:coreProperties>
</file>