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236C551-C7C5-4810-824F-9CF1A3193E4D}">
          <p14:sldIdLst>
            <p14:sldId id="256"/>
            <p14:sldId id="257"/>
          </p14:sldIdLst>
        </p14:section>
        <p14:section name="Какво е разширение" id="{D27DE4AD-F5CD-4A4B-B288-53B71EE85557}">
          <p14:sldIdLst>
            <p14:sldId id="258"/>
            <p14:sldId id="259"/>
          </p14:sldIdLst>
        </p14:section>
        <p14:section name="Добавяне на разширения" id="{68778230-3B72-42AE-8D38-66FE0616F9ED}">
          <p14:sldIdLst>
            <p14:sldId id="260"/>
            <p14:sldId id="261"/>
            <p14:sldId id="262"/>
            <p14:sldId id="263"/>
          </p14:sldIdLst>
        </p14:section>
        <p14:section name="Чертаене на фигури" id="{D8F57706-54F7-4AEB-A556-E1C4328A8A7D}">
          <p14:sldIdLst>
            <p14:sldId id="264"/>
            <p14:sldId id="265"/>
            <p14:sldId id="266"/>
            <p14:sldId id="267"/>
            <p14:sldId id="268"/>
          </p14:sldIdLst>
        </p14:section>
        <p14:section name="Заключение" id="{DAF030B0-6F61-4555-882E-5CD5570C874A}">
          <p14:sldIdLst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13" name="Picture 12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4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5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12277"/>
            <a:ext cx="2129447" cy="9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1" y="2308709"/>
            <a:ext cx="5710795" cy="648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b="1" dirty="0"/>
              <a:t>Изтрива</a:t>
            </a:r>
            <a:r>
              <a:rPr lang="ru-RU" sz="2800" dirty="0"/>
              <a:t> всички следи от молива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117019"/>
            <a:ext cx="5710795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Пътят, който спрайтът изминава, </a:t>
            </a:r>
            <a:r>
              <a:rPr lang="bg-BG" sz="2800" b="1" dirty="0"/>
              <a:t>ще се изчертава</a:t>
            </a:r>
            <a:r>
              <a:rPr lang="bg-BG" sz="2800" dirty="0"/>
              <a:t> на сцената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366417"/>
            <a:ext cx="536593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Спира изчертаването </a:t>
            </a:r>
            <a:r>
              <a:rPr lang="bg-BG" sz="2800" dirty="0"/>
              <a:t>на пътя </a:t>
            </a:r>
            <a:br>
              <a:rPr lang="bg-BG" sz="2800" dirty="0"/>
            </a:br>
            <a:r>
              <a:rPr lang="bg-BG" sz="2800" dirty="0"/>
              <a:t>на героя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498247"/>
            <a:ext cx="560442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Задава се цвят </a:t>
            </a:r>
            <a:r>
              <a:rPr lang="bg-BG" sz="2800" dirty="0"/>
              <a:t>на изчертаването на пътя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4" y="1265288"/>
            <a:ext cx="2575133" cy="54407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810372" y="1354360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7366" y="1564558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54952" y="2625724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29100" y="3034610"/>
            <a:ext cx="828628" cy="3040142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3966" y="3034609"/>
            <a:ext cx="2062969" cy="745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542978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6" y="5321250"/>
            <a:ext cx="2061112" cy="7630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633989" y="3685057"/>
            <a:ext cx="4402747" cy="1951456"/>
          </a:xfrm>
          <a:prstGeom prst="wedgeRoundRectCallout">
            <a:avLst>
              <a:gd name="adj1" fmla="val -58909"/>
              <a:gd name="adj2" fmla="val -53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95825" y="3764706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ECDA55-769C-30D2-FCA2-A2DD1C07131F}"/>
              </a:ext>
            </a:extLst>
          </p:cNvPr>
          <p:cNvSpPr/>
          <p:nvPr/>
        </p:nvSpPr>
        <p:spPr bwMode="auto">
          <a:xfrm>
            <a:off x="7633989" y="3715871"/>
            <a:ext cx="4402747" cy="1951456"/>
          </a:xfrm>
          <a:prstGeom prst="wedgeRoundRectCallout">
            <a:avLst>
              <a:gd name="adj1" fmla="val -60392"/>
              <a:gd name="adj2" fmla="val -22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3225D5E-1549-C699-102E-61F75B0E1A4A}"/>
              </a:ext>
            </a:extLst>
          </p:cNvPr>
          <p:cNvSpPr/>
          <p:nvPr/>
        </p:nvSpPr>
        <p:spPr bwMode="auto">
          <a:xfrm>
            <a:off x="7629470" y="3715871"/>
            <a:ext cx="4402747" cy="1951456"/>
          </a:xfrm>
          <a:prstGeom prst="wedgeRoundRectCallout">
            <a:avLst>
              <a:gd name="adj1" fmla="val -59799"/>
              <a:gd name="adj2" fmla="val 10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356AD17-0DAC-612B-B49B-A5D0E9723134}"/>
              </a:ext>
            </a:extLst>
          </p:cNvPr>
          <p:cNvSpPr/>
          <p:nvPr/>
        </p:nvSpPr>
        <p:spPr bwMode="auto">
          <a:xfrm>
            <a:off x="7624951" y="3715871"/>
            <a:ext cx="4402747" cy="1951456"/>
          </a:xfrm>
          <a:prstGeom prst="wedgeRoundRectCallout">
            <a:avLst>
              <a:gd name="adj1" fmla="val -60096"/>
              <a:gd name="adj2" fmla="val 5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5" grpId="0" animBg="1"/>
      <p:bldP spid="6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</a:t>
            </a:r>
            <a:r>
              <a:rPr lang="en-US" dirty="0"/>
              <a:t>–</a:t>
            </a:r>
            <a:r>
              <a:rPr lang="bg-BG" dirty="0"/>
              <a:t> квадрат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94" y="1162594"/>
            <a:ext cx="7311921" cy="56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82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разширява </a:t>
            </a:r>
            <a:r>
              <a:rPr lang="bg-BG" sz="3400" b="1" dirty="0">
                <a:solidFill>
                  <a:schemeClr val="bg2"/>
                </a:solidFill>
              </a:rPr>
              <a:t>функционалността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2"/>
                </a:solidFill>
              </a:rPr>
              <a:t>на </a:t>
            </a:r>
            <a:r>
              <a:rPr lang="en-US" sz="3400" b="1" dirty="0">
                <a:solidFill>
                  <a:schemeClr val="bg2"/>
                </a:solidFill>
              </a:rPr>
              <a:t>Scratch</a:t>
            </a:r>
            <a:endParaRPr lang="bg-BG" sz="34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3400" dirty="0">
                <a:solidFill>
                  <a:schemeClr val="bg2"/>
                </a:solidFill>
              </a:rPr>
              <a:t>– разширение за </a:t>
            </a:r>
            <a:r>
              <a:rPr lang="bg-BG" sz="34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2"/>
                </a:solidFill>
              </a:rPr>
              <a:t>Чертаене на фигури</a:t>
            </a:r>
          </a:p>
          <a:p>
            <a:pPr marL="914115" lvl="1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360/</a:t>
            </a:r>
            <a:r>
              <a:rPr lang="en-US" sz="3400" dirty="0">
                <a:solidFill>
                  <a:schemeClr val="bg2"/>
                </a:solidFill>
              </a:rPr>
              <a:t>n° (n </a:t>
            </a:r>
            <a:r>
              <a:rPr lang="bg-BG" sz="3400" dirty="0">
                <a:solidFill>
                  <a:schemeClr val="bg2"/>
                </a:solidFill>
              </a:rPr>
              <a:t>пъти)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за създаване на </a:t>
            </a:r>
            <a:r>
              <a:rPr lang="en-US" sz="3400" dirty="0">
                <a:solidFill>
                  <a:schemeClr val="bg2"/>
                </a:solidFill>
              </a:rPr>
              <a:t>n-</a:t>
            </a:r>
            <a:r>
              <a:rPr lang="bg-BG" sz="3400" dirty="0">
                <a:solidFill>
                  <a:schemeClr val="bg2"/>
                </a:solidFill>
              </a:rPr>
              <a:t>ъгълник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Какво е разширение?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Добавяне на функционалност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b="1" dirty="0"/>
              <a:t>extension</a:t>
            </a:r>
            <a:r>
              <a:rPr lang="en-US" sz="3200" dirty="0"/>
              <a:t>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Разширява </a:t>
            </a:r>
            <a:r>
              <a:rPr lang="ru-RU" sz="3000" dirty="0"/>
              <a:t>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Добавяне на разширения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145" y="1246254"/>
            <a:ext cx="8553709" cy="54492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718214" y="4610789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300" y="1198179"/>
            <a:ext cx="8461400" cy="5430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998560" y="4039379"/>
            <a:ext cx="3965331" cy="1113542"/>
          </a:xfrm>
          <a:prstGeom prst="wedgeRoundRectCallout">
            <a:avLst>
              <a:gd name="adj1" fmla="val -98309"/>
              <a:gd name="adj2" fmla="val -60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630" y="1178448"/>
            <a:ext cx="8472739" cy="545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521000" y="4104000"/>
            <a:ext cx="4273062" cy="1468315"/>
          </a:xfrm>
          <a:prstGeom prst="wedgeRoundRectCallout">
            <a:avLst>
              <a:gd name="adj1" fmla="val -97695"/>
              <a:gd name="adj2" fmla="val 71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Чертаене на фигури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Основни елементи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462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SoftUni</vt:lpstr>
      <vt:lpstr>Изчертаване на фигури</vt:lpstr>
      <vt:lpstr>Съдържание</vt:lpstr>
      <vt:lpstr>Какво е разширение?</vt:lpstr>
      <vt:lpstr> Разширение</vt:lpstr>
      <vt:lpstr>Добавяне на разширения</vt:lpstr>
      <vt:lpstr>Добавяне на разширения</vt:lpstr>
      <vt:lpstr>Добавяне на разширения</vt:lpstr>
      <vt:lpstr>Добавяне на разширения</vt:lpstr>
      <vt:lpstr>Чертаене на фигури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– квадрат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PC</cp:lastModifiedBy>
  <cp:revision>79</cp:revision>
  <dcterms:created xsi:type="dcterms:W3CDTF">2018-05-23T13:08:44Z</dcterms:created>
  <dcterms:modified xsi:type="dcterms:W3CDTF">2024-02-23T18:12:23Z</dcterms:modified>
  <cp:category>computer programming; programming</cp:category>
</cp:coreProperties>
</file>