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DDE1E7E-8F4B-411F-9240-54659B666BCF}">
          <p14:sldIdLst>
            <p14:sldId id="256"/>
            <p14:sldId id="257"/>
          </p14:sldIdLst>
        </p14:section>
        <p14:section name="Въвеждане на текст" id="{7ED1D422-83AF-4FDA-9305-EB9E84E780EA}">
          <p14:sldIdLst>
            <p14:sldId id="258"/>
            <p14:sldId id="259"/>
          </p14:sldIdLst>
        </p14:section>
        <p14:section name="Селектиране на текст" id="{FC1B2D52-C811-4787-A687-0DCCCEEA7299}">
          <p14:sldIdLst>
            <p14:sldId id="260"/>
            <p14:sldId id="261"/>
            <p14:sldId id="262"/>
            <p14:sldId id="263"/>
          </p14:sldIdLst>
        </p14:section>
        <p14:section name="Редактиране на текст" id="{EDADEB95-5FFB-47C1-8D6C-F37753F26C93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Заключение" id="{6BD5D1D9-588C-45CD-A58E-B2D997109EF9}">
          <p14:sldIdLst>
            <p14:sldId id="270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94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43100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Начини за редактиране на текст в </a:t>
            </a:r>
            <a:r>
              <a:rPr lang="en-US">
                <a:solidFill>
                  <a:srgbClr val="234465"/>
                </a:solidFill>
              </a:rPr>
              <a:t>Word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950588"/>
          </a:xfrm>
        </p:spPr>
        <p:txBody>
          <a:bodyPr>
            <a:noAutofit/>
          </a:bodyPr>
          <a:lstStyle/>
          <a:p>
            <a:r>
              <a:rPr lang="ru-RU" dirty="0"/>
              <a:t>Въвеждане и редактиране на текст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98784"/>
            <a:ext cx="3241160" cy="3014279"/>
          </a:xfrm>
          <a:prstGeom prst="rect">
            <a:avLst/>
          </a:prstGeom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20610"/>
            <a:ext cx="2425079" cy="10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/>
              <a:t>символ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Бутон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] – </a:t>
            </a:r>
            <a:r>
              <a:rPr lang="bg-BG" dirty="0"/>
              <a:t>изтрива символа </a:t>
            </a:r>
            <a:r>
              <a:rPr lang="bg-BG" b="1" dirty="0"/>
              <a:t>вдясно </a:t>
            </a:r>
            <a:r>
              <a:rPr lang="bg-BG" dirty="0"/>
              <a:t>на курсора</a:t>
            </a:r>
          </a:p>
          <a:p>
            <a:pPr lvl="1"/>
            <a:r>
              <a:rPr lang="bg-BG" dirty="0"/>
              <a:t>Бутон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Backspace</a:t>
            </a:r>
            <a:r>
              <a:rPr lang="en-US" dirty="0"/>
              <a:t>]</a:t>
            </a:r>
            <a:r>
              <a:rPr lang="bg-BG" dirty="0"/>
              <a:t> – изтрива символа </a:t>
            </a:r>
            <a:r>
              <a:rPr lang="bg-BG" b="1" dirty="0"/>
              <a:t>вляво </a:t>
            </a:r>
            <a:r>
              <a:rPr lang="bg-BG" dirty="0"/>
              <a:t>на курсора</a:t>
            </a:r>
          </a:p>
          <a:p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/>
              <a:t>маркирана област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[</a:t>
            </a:r>
            <a:r>
              <a:rPr lang="en-US" b="1" dirty="0"/>
              <a:t>Delete</a:t>
            </a:r>
            <a:r>
              <a:rPr lang="en-US" dirty="0"/>
              <a:t>], [</a:t>
            </a:r>
            <a:r>
              <a:rPr lang="en-US" b="1" dirty="0"/>
              <a:t>Backspace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Въвеждане на </a:t>
            </a:r>
            <a:r>
              <a:rPr lang="bg-BG" b="1" dirty="0"/>
              <a:t>нов текст</a:t>
            </a:r>
            <a:r>
              <a:rPr lang="en-US" b="1" dirty="0"/>
              <a:t> </a:t>
            </a:r>
            <a:r>
              <a:rPr lang="bg-BG" b="1" dirty="0"/>
              <a:t/>
            </a:r>
            <a:br>
              <a:rPr lang="bg-BG" b="1" dirty="0"/>
            </a:br>
            <a:r>
              <a:rPr lang="en-US" dirty="0"/>
              <a:t>(</a:t>
            </a:r>
            <a:r>
              <a:rPr lang="bg-BG" dirty="0"/>
              <a:t>замества стария текст)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31" y="3349773"/>
            <a:ext cx="1713358" cy="1616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8" y="5144165"/>
            <a:ext cx="3058581" cy="146574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3448" cy="5201066"/>
          </a:xfrm>
        </p:spPr>
        <p:txBody>
          <a:bodyPr>
            <a:normAutofit/>
          </a:bodyPr>
          <a:lstStyle/>
          <a:p>
            <a:r>
              <a:rPr lang="bg-BG" sz="4000" b="1" dirty="0"/>
              <a:t>͏</a:t>
            </a:r>
            <a:r>
              <a:rPr lang="bg-BG" sz="4000" b="1" dirty="0">
                <a:solidFill>
                  <a:schemeClr val="bg1"/>
                </a:solidFill>
              </a:rPr>
              <a:t>Вмъкване</a:t>
            </a:r>
            <a:r>
              <a:rPr lang="bg-BG" sz="4000" dirty="0"/>
              <a:t>: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Курсора се поставя на </a:t>
            </a:r>
            <a:r>
              <a:rPr lang="bg-BG" sz="3600" b="1" dirty="0"/>
              <a:t>мястото на вмъкване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Въвежда се </a:t>
            </a:r>
            <a:r>
              <a:rPr lang="bg-BG" sz="3600" b="1" dirty="0"/>
              <a:t>новият текст</a:t>
            </a:r>
          </a:p>
          <a:p>
            <a:r>
              <a:rPr lang="bg-BG" sz="4000" b="1" dirty="0"/>
              <a:t>͏</a:t>
            </a:r>
            <a:r>
              <a:rPr lang="bg-BG" sz="4000" b="1" dirty="0">
                <a:solidFill>
                  <a:schemeClr val="bg1"/>
                </a:solidFill>
              </a:rPr>
              <a:t>Заместване</a:t>
            </a:r>
            <a:r>
              <a:rPr lang="bg-BG" sz="4000" dirty="0"/>
              <a:t>: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Маркира се </a:t>
            </a:r>
            <a:r>
              <a:rPr lang="bg-BG" sz="3600" b="1" dirty="0"/>
              <a:t>ненужната област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Въвежда се </a:t>
            </a:r>
            <a:r>
              <a:rPr lang="bg-BG" sz="3600" b="1" dirty="0"/>
              <a:t>новият текст</a:t>
            </a:r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и заместване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7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2914748" cy="937475"/>
          </a:xfrm>
        </p:spPr>
        <p:txBody>
          <a:bodyPr/>
          <a:lstStyle/>
          <a:p>
            <a:r>
              <a:rPr lang="bg-BG" b="1" dirty="0"/>
              <a:t>Вмъкване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и заместване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03" y="1814732"/>
            <a:ext cx="6914995" cy="20299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190402" y="3844722"/>
            <a:ext cx="3352898" cy="9374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/>
              <a:t>Заместване</a:t>
            </a:r>
            <a:r>
              <a:rPr lang="bg-BG" dirty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03" y="4521628"/>
            <a:ext cx="6914995" cy="20299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7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Маркира</a:t>
            </a:r>
            <a:r>
              <a:rPr lang="bg-BG" dirty="0"/>
              <a:t> </a:t>
            </a:r>
            <a:r>
              <a:rPr lang="bg-BG" b="1" dirty="0"/>
              <a:t>се</a:t>
            </a:r>
            <a:r>
              <a:rPr lang="bg-BG" dirty="0"/>
              <a:t> текста за копиране</a:t>
            </a:r>
          </a:p>
          <a:p>
            <a:r>
              <a:rPr lang="bg-BG" dirty="0"/>
              <a:t>Избираме</a:t>
            </a:r>
            <a:r>
              <a:rPr lang="en-US" dirty="0"/>
              <a:t> [</a:t>
            </a:r>
            <a:r>
              <a:rPr lang="en-US" b="1" dirty="0"/>
              <a:t>Copy</a:t>
            </a:r>
            <a:r>
              <a:rPr lang="en-US" dirty="0"/>
              <a:t>]</a:t>
            </a:r>
            <a:r>
              <a:rPr lang="bg-BG" dirty="0"/>
              <a:t> 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C</a:t>
            </a:r>
            <a:r>
              <a:rPr lang="en-US" dirty="0"/>
              <a:t>]</a:t>
            </a:r>
          </a:p>
          <a:p>
            <a:r>
              <a:rPr lang="bg-BG" dirty="0"/>
              <a:t>Поставяме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[</a:t>
            </a:r>
            <a:r>
              <a:rPr lang="en-US" b="1" dirty="0"/>
              <a:t>Paste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 smtClean="0"/>
              <a:t>Ctrl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+ [</a:t>
            </a:r>
            <a:r>
              <a:rPr lang="en-US" b="1" dirty="0" smtClean="0"/>
              <a:t>V</a:t>
            </a:r>
            <a:r>
              <a:rPr lang="en-US" dirty="0"/>
              <a:t>]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Копиране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93" y="3429000"/>
            <a:ext cx="8310814" cy="3179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1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137750"/>
          </a:xfrm>
        </p:spPr>
        <p:txBody>
          <a:bodyPr/>
          <a:lstStyle/>
          <a:p>
            <a:r>
              <a:rPr lang="bg-BG" b="1" dirty="0"/>
              <a:t>Маркира се </a:t>
            </a:r>
            <a:r>
              <a:rPr lang="bg-BG" dirty="0"/>
              <a:t>текста за изрязване</a:t>
            </a:r>
          </a:p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/>
              <a:t>Cut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X</a:t>
            </a:r>
            <a:r>
              <a:rPr lang="en-US" dirty="0"/>
              <a:t>]</a:t>
            </a:r>
          </a:p>
          <a:p>
            <a:r>
              <a:rPr lang="bg-BG" dirty="0"/>
              <a:t>Поставяме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[</a:t>
            </a:r>
            <a:r>
              <a:rPr lang="en-US" b="1" dirty="0"/>
              <a:t>Paste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V</a:t>
            </a:r>
            <a:r>
              <a:rPr lang="en-US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73" y="3429000"/>
            <a:ext cx="8395053" cy="321129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6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21757"/>
            <a:ext cx="10144593" cy="5384284"/>
            <a:chOff x="491307" y="152095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91307" y="152095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Селектиране </a:t>
            </a:r>
            <a:r>
              <a:rPr lang="bg-BG" sz="3100" dirty="0">
                <a:solidFill>
                  <a:schemeClr val="bg2"/>
                </a:solidFill>
              </a:rPr>
              <a:t>–</a:t>
            </a:r>
            <a:r>
              <a:rPr lang="bg-BG" sz="3100" b="1" dirty="0">
                <a:solidFill>
                  <a:schemeClr val="bg2"/>
                </a:solidFill>
              </a:rPr>
              <a:t> </a:t>
            </a:r>
            <a:r>
              <a:rPr lang="bg-BG" sz="3100" dirty="0">
                <a:solidFill>
                  <a:schemeClr val="bg2"/>
                </a:solidFill>
              </a:rPr>
              <a:t>избиране на</a:t>
            </a:r>
            <a:r>
              <a:rPr lang="bg-BG" sz="3100" b="1" dirty="0">
                <a:solidFill>
                  <a:schemeClr val="bg2"/>
                </a:solidFill>
              </a:rPr>
              <a:t> част от текст</a:t>
            </a:r>
            <a:endParaRPr lang="bg-BG" sz="31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 редактиране</a:t>
            </a:r>
            <a:r>
              <a:rPr lang="bg-BG" sz="3100" b="1" dirty="0">
                <a:solidFill>
                  <a:schemeClr val="bg2"/>
                </a:solidFill>
              </a:rPr>
              <a:t> на текст</a:t>
            </a:r>
            <a:r>
              <a:rPr lang="bg-BG" sz="3100" dirty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Изтриване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Вмъкване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Заместване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Копиране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Изрязване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  <a:endParaRPr lang="en-US" sz="29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͏</a:t>
            </a:r>
            <a:r>
              <a:rPr lang="bg-BG" b="1" dirty="0"/>
              <a:t>Въвеждане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Селектиране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Въвеждане на текст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59" y="808892"/>
            <a:ext cx="5861340" cy="36796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90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47" y="3639041"/>
            <a:ext cx="7614139" cy="291257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57400" y="1121144"/>
            <a:ext cx="9937834" cy="2756264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bg-BG" dirty="0"/>
              <a:t>Спазват се </a:t>
            </a:r>
            <a:r>
              <a:rPr lang="bg-BG" b="1" dirty="0"/>
              <a:t>определени правила</a:t>
            </a:r>
          </a:p>
          <a:p>
            <a:pPr>
              <a:spcAft>
                <a:spcPts val="300"/>
              </a:spcAft>
            </a:pPr>
            <a:r>
              <a:rPr lang="bg-BG" dirty="0"/>
              <a:t>Щраква се с </a:t>
            </a:r>
            <a:r>
              <a:rPr lang="bg-BG" b="1" dirty="0"/>
              <a:t>маркера</a:t>
            </a:r>
            <a:r>
              <a:rPr lang="bg-BG" dirty="0"/>
              <a:t> в </a:t>
            </a:r>
            <a:r>
              <a:rPr lang="bg-BG" b="1" dirty="0"/>
              <a:t>работното поле </a:t>
            </a:r>
            <a:r>
              <a:rPr lang="bg-BG" dirty="0"/>
              <a:t>и въвеждането на промените </a:t>
            </a:r>
            <a:r>
              <a:rPr lang="bg-BG" b="1" dirty="0"/>
              <a:t>започва</a:t>
            </a:r>
          </a:p>
          <a:p>
            <a:pPr lvl="1">
              <a:spcAft>
                <a:spcPts val="300"/>
              </a:spcAft>
            </a:pPr>
            <a:r>
              <a:rPr lang="bg-BG" b="1" dirty="0"/>
              <a:t>Редактиране </a:t>
            </a:r>
            <a:r>
              <a:rPr lang="bg-BG" dirty="0"/>
              <a:t>–</a:t>
            </a:r>
            <a:r>
              <a:rPr lang="bg-BG" b="1" dirty="0"/>
              <a:t> промяна</a:t>
            </a:r>
            <a:r>
              <a:rPr lang="bg-BG" dirty="0"/>
              <a:t> на даден </a:t>
            </a:r>
            <a:r>
              <a:rPr lang="bg-BG" b="1" dirty="0"/>
              <a:t>текст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4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Селектиране на текст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30" y="1507849"/>
            <a:ext cx="3257822" cy="23695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Методи за маркиране на текст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43100" y="1169376"/>
            <a:ext cx="10111153" cy="5227815"/>
          </a:xfrm>
        </p:spPr>
        <p:txBody>
          <a:bodyPr>
            <a:normAutofit/>
          </a:bodyPr>
          <a:lstStyle/>
          <a:p>
            <a:r>
              <a:rPr lang="bg-BG" sz="3600" b="1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Маркиране</a:t>
            </a:r>
            <a:r>
              <a:rPr lang="bg-BG" sz="3600" b="1" dirty="0"/>
              <a:t> </a:t>
            </a:r>
            <a:r>
              <a:rPr lang="bg-BG" sz="3600" dirty="0"/>
              <a:t>(</a:t>
            </a:r>
            <a:r>
              <a:rPr lang="bg-BG" sz="3600" b="1" dirty="0"/>
              <a:t>селектиране</a:t>
            </a:r>
            <a:r>
              <a:rPr lang="bg-BG" sz="3600" dirty="0"/>
              <a:t>) – </a:t>
            </a:r>
            <a:r>
              <a:rPr lang="bg-BG" sz="3600" b="1" dirty="0"/>
              <a:t>избиране</a:t>
            </a:r>
            <a:r>
              <a:rPr lang="bg-BG" sz="3600" dirty="0"/>
              <a:t> на дадена част от текста</a:t>
            </a:r>
          </a:p>
          <a:p>
            <a:pPr lvl="1"/>
            <a:r>
              <a:rPr lang="bg-BG" sz="3400" dirty="0"/>
              <a:t>Върху нея може да се </a:t>
            </a:r>
            <a:r>
              <a:rPr lang="bg-BG" sz="3400" b="1" dirty="0"/>
              <a:t>приложи</a:t>
            </a:r>
            <a:r>
              <a:rPr lang="bg-BG" sz="3400" dirty="0"/>
              <a:t> някакво </a:t>
            </a:r>
            <a:r>
              <a:rPr lang="bg-BG" sz="3400" b="1" dirty="0"/>
              <a:t>действие</a:t>
            </a:r>
          </a:p>
          <a:p>
            <a:r>
              <a:rPr lang="bg-BG" sz="3600" b="1" dirty="0"/>
              <a:t>Маркирането</a:t>
            </a:r>
            <a:r>
              <a:rPr lang="bg-BG" sz="3600" dirty="0"/>
              <a:t> става чрез:</a:t>
            </a:r>
          </a:p>
          <a:p>
            <a:pPr lvl="1"/>
            <a:r>
              <a:rPr lang="bg-BG" sz="3400" b="1" dirty="0"/>
              <a:t>Клавиатура</a:t>
            </a:r>
            <a:r>
              <a:rPr lang="bg-BG" sz="3400" dirty="0"/>
              <a:t> </a:t>
            </a:r>
          </a:p>
          <a:p>
            <a:pPr lvl="1"/>
            <a:r>
              <a:rPr lang="bg-BG" sz="3400" b="1" dirty="0"/>
              <a:t>Мишка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8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440"/>
              </p:ext>
            </p:extLst>
          </p:nvPr>
        </p:nvGraphicFramePr>
        <p:xfrm>
          <a:off x="245779" y="1213337"/>
          <a:ext cx="11700442" cy="533828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53832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546610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селектиране на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текст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Дума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Двукратно</a:t>
                      </a:r>
                      <a:r>
                        <a:rPr lang="bg-BG" baseline="0" dirty="0"/>
                        <a:t> ляв бутон / </a:t>
                      </a:r>
                      <a:r>
                        <a:rPr lang="en-US" baseline="0" dirty="0"/>
                        <a:t>Shift + Ctrl + </a:t>
                      </a:r>
                      <a:r>
                        <a:rPr lang="bg-BG" baseline="0" dirty="0"/>
                        <a:t>➡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Изречение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</a:t>
                      </a:r>
                      <a:r>
                        <a:rPr lang="bg-BG" dirty="0"/>
                        <a:t>ляв бутон на произволно място в изречението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Ляв бутон</a:t>
                      </a:r>
                      <a:r>
                        <a:rPr lang="bg-BG" baseline="0" dirty="0"/>
                        <a:t> в полето срещу реда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Абзац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Трикратно ляв</a:t>
                      </a:r>
                      <a:r>
                        <a:rPr lang="bg-BG" baseline="0" dirty="0"/>
                        <a:t> бутон на произволно място в параграфа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baseline="0" dirty="0"/>
                        <a:t>От курсора до началото/края на документа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</a:t>
                      </a:r>
                      <a:r>
                        <a:rPr lang="en-US" baseline="0" dirty="0"/>
                        <a:t> + Shift + Home/End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14602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Целия текст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A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274409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  <a:r>
                        <a:rPr lang="en-US" baseline="0" dirty="0"/>
                        <a:t> </a:t>
                      </a:r>
                      <a:r>
                        <a:rPr lang="bg-BG" baseline="0" dirty="0"/>
                        <a:t>и влачене на мишката върху 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9998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err="1"/>
                        <a:t>Размаркиране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Ляв бутон</a:t>
                      </a:r>
                      <a:r>
                        <a:rPr lang="bg-BG" baseline="0" dirty="0"/>
                        <a:t> на произволно място в дясното поле на текста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11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19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7" y="1191578"/>
            <a:ext cx="10554686" cy="5514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6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Редактиране на текст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75" y="1679331"/>
            <a:ext cx="1892449" cy="18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539</Words>
  <Application>Microsoft Office PowerPoint</Application>
  <PresentationFormat>Widescreen</PresentationFormat>
  <Paragraphs>110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SoftUni</vt:lpstr>
      <vt:lpstr>Въвеждане и редактиране на текст</vt:lpstr>
      <vt:lpstr>Съдържание</vt:lpstr>
      <vt:lpstr>Въвеждане на текст</vt:lpstr>
      <vt:lpstr>Въвеждане на текст</vt:lpstr>
      <vt:lpstr>Селектиране на текст</vt:lpstr>
      <vt:lpstr>Селектиране на текст</vt:lpstr>
      <vt:lpstr>Селектиране на текст</vt:lpstr>
      <vt:lpstr>Селектиране на текст – Видео</vt:lpstr>
      <vt:lpstr>Редактиране на текст</vt:lpstr>
      <vt:lpstr>Изтриване</vt:lpstr>
      <vt:lpstr>Вмъкване и заместване</vt:lpstr>
      <vt:lpstr>Вмъкване и заместване – Видео</vt:lpstr>
      <vt:lpstr>Копиране на текст</vt:lpstr>
      <vt:lpstr>Изрязване на текст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Въвеждане и редактиране на текст</dc:title>
  <dc:subject>КМИТ - 5 клас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PC</cp:lastModifiedBy>
  <cp:revision>82</cp:revision>
  <dcterms:created xsi:type="dcterms:W3CDTF">2018-05-23T13:08:44Z</dcterms:created>
  <dcterms:modified xsi:type="dcterms:W3CDTF">2024-02-23T18:15:20Z</dcterms:modified>
  <cp:category>computer programming; programming</cp:category>
</cp:coreProperties>
</file>