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2" y="3027115"/>
            <a:ext cx="2110079" cy="9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437033" y="1269000"/>
            <a:ext cx="11315027" cy="5386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16000" y="297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06530-C73C-BD0B-B4F5-7E1717798D87}"/>
              </a:ext>
            </a:extLst>
          </p:cNvPr>
          <p:cNvSpPr/>
          <p:nvPr/>
        </p:nvSpPr>
        <p:spPr bwMode="auto">
          <a:xfrm>
            <a:off x="7356000" y="3159000"/>
            <a:ext cx="4009403" cy="265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 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да се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crop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-не картинката, за да е по-едра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CF1E-9524-59A4-5CCF-FA33F0A19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TODO: </a:t>
            </a:r>
            <a:r>
              <a:rPr lang="bg-BG" sz="5400" dirty="0">
                <a:highlight>
                  <a:srgbClr val="FFFF00"/>
                </a:highlight>
              </a:rPr>
              <a:t>анимация за действията от предния слайд</a:t>
            </a:r>
            <a:endParaRPr lang="en-US" sz="54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622</Words>
  <Application>Microsoft Office PowerPoint</Application>
  <PresentationFormat>Widescreen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PowerPoint Presentation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144</cp:revision>
  <dcterms:created xsi:type="dcterms:W3CDTF">2018-05-23T13:08:44Z</dcterms:created>
  <dcterms:modified xsi:type="dcterms:W3CDTF">2024-02-23T18:17:23Z</dcterms:modified>
  <cp:category/>
</cp:coreProperties>
</file>