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86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7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5.3.2024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Персонализирането и настройването на </a:t>
            </a:r>
            <a:r>
              <a:rPr lang="bg-BG" b="1" dirty="0" smtClean="0"/>
              <a:t>ПИ</a:t>
            </a:r>
            <a:r>
              <a:rPr lang="bg-BG" dirty="0" smtClean="0"/>
              <a:t> на </a:t>
            </a:r>
            <a:r>
              <a:rPr lang="bg-BG" b="1" dirty="0" smtClean="0"/>
              <a:t>ОС</a:t>
            </a:r>
            <a:r>
              <a:rPr lang="bg-BG" dirty="0" smtClean="0"/>
              <a:t>, </a:t>
            </a:r>
            <a:r>
              <a:rPr lang="bg-BG" b="1" dirty="0" smtClean="0"/>
              <a:t>допълнителни устройства</a:t>
            </a:r>
            <a:r>
              <a:rPr lang="bg-BG" dirty="0" smtClean="0"/>
              <a:t>, </a:t>
            </a:r>
            <a:r>
              <a:rPr lang="bg-BG" b="1" dirty="0" smtClean="0"/>
              <a:t>помощни програми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., се извършва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Настройки</a:t>
            </a:r>
            <a:r>
              <a:rPr lang="bg-BG" dirty="0" smtClean="0"/>
              <a:t> (</a:t>
            </a:r>
            <a:r>
              <a:rPr lang="en-US" b="1" dirty="0" smtClean="0"/>
              <a:t>Settings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Настройките могат да се стартират от:</a:t>
            </a:r>
          </a:p>
          <a:p>
            <a:pPr lvl="1"/>
            <a:r>
              <a:rPr lang="en-US" dirty="0" smtClean="0"/>
              <a:t>Start </a:t>
            </a:r>
            <a:r>
              <a:rPr lang="bg-BG" dirty="0" smtClean="0"/>
              <a:t>менюто</a:t>
            </a:r>
          </a:p>
          <a:p>
            <a:pPr lvl="1"/>
            <a:r>
              <a:rPr lang="en-US" dirty="0" smtClean="0"/>
              <a:t>Control Panel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Персонализиране на ПИ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000" y="3943125"/>
            <a:ext cx="2873591" cy="25505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6" name="Picture 2" descr="https://cdn.pixabay.com/photo/2019/10/15/09/06/control-4551114_960_72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48" y="3943125"/>
            <a:ext cx="3655796" cy="2555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1821000" y="1809000"/>
            <a:ext cx="7425000" cy="2745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5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Даване на пример за персонализиране на ПИ</a:t>
            </a:r>
            <a:endParaRPr lang="en-US" sz="5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Информация</a:t>
            </a:r>
            <a:r>
              <a:rPr lang="bg-BG" sz="2800" dirty="0" smtClean="0">
                <a:solidFill>
                  <a:schemeClr val="bg2"/>
                </a:solidFill>
              </a:rPr>
              <a:t>: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Събиране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Съхраняване</a:t>
            </a: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Обработване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Разпространяване</a:t>
            </a:r>
          </a:p>
          <a:p>
            <a:r>
              <a:rPr lang="ru-RU" sz="3200" dirty="0">
                <a:solidFill>
                  <a:schemeClr val="bg2"/>
                </a:solidFill>
              </a:rPr>
              <a:t>Основни </a:t>
            </a:r>
            <a:r>
              <a:rPr lang="ru-RU" sz="3200" b="1" dirty="0">
                <a:solidFill>
                  <a:schemeClr val="bg2"/>
                </a:solidFill>
              </a:rPr>
              <a:t>единици </a:t>
            </a:r>
            <a:r>
              <a:rPr lang="ru-RU" sz="3200" dirty="0">
                <a:solidFill>
                  <a:schemeClr val="bg2"/>
                </a:solidFill>
              </a:rPr>
              <a:t>за</a:t>
            </a:r>
            <a:r>
              <a:rPr lang="ru-RU" sz="3200" b="1" dirty="0">
                <a:solidFill>
                  <a:schemeClr val="bg2"/>
                </a:solidFill>
              </a:rPr>
              <a:t> измерване </a:t>
            </a:r>
            <a:r>
              <a:rPr lang="ru-RU" sz="3200" dirty="0">
                <a:solidFill>
                  <a:schemeClr val="bg2"/>
                </a:solidFill>
              </a:rPr>
              <a:t>на </a:t>
            </a:r>
            <a:r>
              <a:rPr lang="ru-RU" sz="3200" dirty="0" smtClean="0">
                <a:solidFill>
                  <a:schemeClr val="bg2"/>
                </a:solidFill>
              </a:rPr>
              <a:t>информация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Бит</a:t>
            </a:r>
          </a:p>
          <a:p>
            <a:pPr lvl="1"/>
            <a:r>
              <a:rPr lang="bg-BG" sz="2800" dirty="0" smtClean="0">
                <a:solidFill>
                  <a:schemeClr val="bg2"/>
                </a:solidFill>
              </a:rPr>
              <a:t>Байт</a:t>
            </a:r>
            <a:endParaRPr lang="bg-BG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600" dirty="0">
              <a:solidFill>
                <a:schemeClr val="bg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46754" y="5228081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Килобайт</a:t>
            </a: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Мегабайт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69768" y="5228080"/>
            <a:ext cx="2565000" cy="12768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2"/>
                </a:solidFill>
              </a:rPr>
              <a:t>Гигабайт</a:t>
            </a:r>
            <a:endParaRPr lang="bg-BG" sz="2800" dirty="0">
              <a:solidFill>
                <a:schemeClr val="bg2"/>
              </a:solidFill>
            </a:endParaRPr>
          </a:p>
          <a:p>
            <a:pPr marL="532781" indent="-380762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anose="05000000000000000000" pitchFamily="2" charset="2"/>
              <a:buChar char="§"/>
            </a:pPr>
            <a:r>
              <a:rPr lang="bg-BG" sz="2800" dirty="0" smtClean="0">
                <a:solidFill>
                  <a:schemeClr val="bg2"/>
                </a:solidFill>
              </a:rPr>
              <a:t>Терабайт</a:t>
            </a:r>
            <a:endParaRPr lang="en-US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Операционна система</a:t>
            </a:r>
            <a:endParaRPr lang="bg-BG" dirty="0" smtClean="0"/>
          </a:p>
          <a:p>
            <a:r>
              <a:rPr lang="bg-BG" dirty="0" smtClean="0"/>
              <a:t>Персонализиране на </a:t>
            </a:r>
            <a:r>
              <a:rPr lang="bg-BG" b="1" dirty="0" smtClean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</a:t>
            </a:r>
            <a:r>
              <a:rPr lang="bg-BG" dirty="0" smtClean="0"/>
              <a:t>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Операционна система </a:t>
            </a:r>
            <a:r>
              <a:rPr lang="bg-BG" dirty="0" smtClean="0"/>
              <a:t>(</a:t>
            </a:r>
            <a:r>
              <a:rPr lang="bg-BG" b="1" dirty="0" smtClean="0"/>
              <a:t>ОС</a:t>
            </a:r>
            <a:r>
              <a:rPr lang="bg-BG" dirty="0" smtClean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ейства </a:t>
            </a:r>
            <a:r>
              <a:rPr lang="ru-RU" dirty="0"/>
              <a:t>като посредник между хардуерните компоненти на компютъра </a:t>
            </a:r>
            <a:r>
              <a:rPr lang="ru-RU" dirty="0" smtClean="0"/>
              <a:t>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Операционната система има няколко </a:t>
            </a:r>
            <a:r>
              <a:rPr lang="bg-BG" b="1" dirty="0" smtClean="0"/>
              <a:t>основни функции</a:t>
            </a:r>
            <a:r>
              <a:rPr lang="bg-BG" dirty="0" smtClean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 smtClean="0"/>
              <a:t>софтуерни приложния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 smtClean="0"/>
              <a:t>компютъра</a:t>
            </a:r>
            <a:endParaRPr lang="ru-RU" dirty="0"/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</a:t>
            </a:r>
            <a:r>
              <a:rPr lang="ru-RU" dirty="0" smtClean="0"/>
              <a:t>приложения</a:t>
            </a:r>
            <a:endParaRPr lang="ru-RU" dirty="0"/>
          </a:p>
          <a:p>
            <a:pPr lvl="1"/>
            <a:r>
              <a:rPr lang="ru-RU" dirty="0" smtClean="0"/>
              <a:t>Позволява </a:t>
            </a:r>
            <a:r>
              <a:rPr lang="ru-RU" dirty="0"/>
              <a:t>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</a:t>
            </a:r>
            <a:r>
              <a:rPr lang="ru-RU" dirty="0" smtClean="0"/>
              <a:t>потребителския интерфейс</a:t>
            </a:r>
            <a:endParaRPr lang="ru-RU" dirty="0"/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  <a:endParaRPr lang="ru-RU" b="1" dirty="0" smtClean="0"/>
          </a:p>
          <a:p>
            <a:pPr lvl="2"/>
            <a:r>
              <a:rPr lang="ru-RU" dirty="0" smtClean="0"/>
              <a:t>Клавиатура</a:t>
            </a:r>
            <a:r>
              <a:rPr lang="ru-RU" dirty="0"/>
              <a:t>, мишка, монитор, скенер, принтер и др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/>
              <a:t>най-известните ОС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macOS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</a:t>
            </a:r>
            <a:r>
              <a:rPr lang="bg-BG" dirty="0" smtClean="0"/>
              <a:t>интерфейс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 smtClean="0"/>
              <a:t>(</a:t>
            </a:r>
            <a:r>
              <a:rPr lang="bg-BG" b="1" dirty="0" smtClean="0"/>
              <a:t>ПИ</a:t>
            </a:r>
            <a:r>
              <a:rPr lang="bg-BG" dirty="0" smtClean="0"/>
              <a:t>)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– п</a:t>
            </a:r>
            <a:r>
              <a:rPr lang="ru-RU" dirty="0" smtClean="0"/>
              <a:t>рограмните </a:t>
            </a:r>
            <a:r>
              <a:rPr lang="ru-RU" dirty="0"/>
              <a:t>средства, с помощта на които </a:t>
            </a:r>
            <a:r>
              <a:rPr lang="ru-RU" b="1" dirty="0"/>
              <a:t>потребителят </a:t>
            </a:r>
            <a:r>
              <a:rPr lang="ru-RU" b="1" dirty="0" smtClean="0"/>
              <a:t>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 smtClean="0"/>
              <a:t>система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3204000"/>
            <a:ext cx="7766063" cy="31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Интерфейсът може да бъде: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Буквено-цифров</a:t>
            </a:r>
            <a:r>
              <a:rPr lang="bg-BG" dirty="0" smtClean="0"/>
              <a:t> – писане на </a:t>
            </a:r>
            <a:r>
              <a:rPr lang="bg-BG" b="1" dirty="0" smtClean="0"/>
              <a:t>команди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Графичен</a:t>
            </a:r>
            <a:r>
              <a:rPr lang="bg-BG" dirty="0" smtClean="0"/>
              <a:t> – използване на </a:t>
            </a:r>
            <a:r>
              <a:rPr lang="bg-BG" b="1" dirty="0" smtClean="0"/>
              <a:t>видими обекти </a:t>
            </a:r>
            <a:r>
              <a:rPr lang="bg-BG" dirty="0" smtClean="0"/>
              <a:t>на екрана с помощта на </a:t>
            </a:r>
            <a:r>
              <a:rPr lang="bg-BG" b="1" dirty="0" smtClean="0"/>
              <a:t>клавиатура</a:t>
            </a:r>
            <a:r>
              <a:rPr lang="bg-BG" dirty="0" smtClean="0"/>
              <a:t>, </a:t>
            </a:r>
            <a:r>
              <a:rPr lang="bg-BG" b="1" dirty="0" smtClean="0"/>
              <a:t>мишка</a:t>
            </a:r>
            <a:r>
              <a:rPr lang="bg-BG" dirty="0" smtClean="0"/>
              <a:t> 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4035</TotalTime>
  <Words>459</Words>
  <Application>Microsoft Office PowerPoint</Application>
  <PresentationFormat>Widescreen</PresentationFormat>
  <Paragraphs>85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맑은 고딕</vt:lpstr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215</cp:revision>
  <dcterms:created xsi:type="dcterms:W3CDTF">2018-05-23T13:08:44Z</dcterms:created>
  <dcterms:modified xsi:type="dcterms:W3CDTF">2024-03-05T20:09:23Z</dcterms:modified>
  <cp:category/>
</cp:coreProperties>
</file>