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Добра практика </a:t>
            </a:r>
            <a:r>
              <a:rPr lang="bg-BG" dirty="0"/>
              <a:t>е </a:t>
            </a:r>
            <a:r>
              <a:rPr lang="bg-BG" b="1" dirty="0"/>
              <a:t>модалните форми </a:t>
            </a:r>
            <a:r>
              <a:rPr lang="bg-BG" dirty="0"/>
              <a:t>да се ползват за:</a:t>
            </a:r>
          </a:p>
          <a:p>
            <a:pPr lvl="1"/>
            <a:r>
              <a:rPr lang="bg-BG" dirty="0"/>
              <a:t>Визуализация на данни</a:t>
            </a:r>
          </a:p>
          <a:p>
            <a:pPr lvl="1"/>
            <a:r>
              <a:rPr lang="bg-BG" dirty="0"/>
              <a:t>Въвеждане и редактиране на данни</a:t>
            </a:r>
          </a:p>
          <a:p>
            <a:r>
              <a:rPr lang="bg-BG" b="1" dirty="0"/>
              <a:t>Избягвайте да слагате бизнес логика</a:t>
            </a:r>
            <a:r>
              <a:rPr lang="bg-BG" dirty="0"/>
              <a:t> в модалните форми!</a:t>
            </a:r>
          </a:p>
          <a:p>
            <a:pPr lvl="1"/>
            <a:r>
              <a:rPr lang="bg-BG" dirty="0"/>
              <a:t>Съберете данните от потребителя и ги обработете в извикващата форма (главната форма на приложението)</a:t>
            </a:r>
          </a:p>
          <a:p>
            <a:pPr lvl="1"/>
            <a:r>
              <a:rPr lang="bg-BG" dirty="0">
                <a:highlight>
                  <a:srgbClr val="FFFF00"/>
                </a:highlight>
              </a:rPr>
              <a:t>ТОДО: картинка</a:t>
            </a:r>
          </a:p>
          <a:p>
            <a:pPr lvl="2"/>
            <a:r>
              <a:rPr lang="bg-BG" dirty="0">
                <a:highlight>
                  <a:srgbClr val="FFFF00"/>
                </a:highlight>
              </a:rPr>
              <a:t>Главна форма </a:t>
            </a:r>
            <a:r>
              <a:rPr lang="bg-BG" dirty="0">
                <a:highlight>
                  <a:srgbClr val="FFFF00"/>
                </a:highlight>
                <a:sym typeface="Wingdings" panose="05000000000000000000" pitchFamily="2" charset="2"/>
              </a:rPr>
              <a:t> извиква модална форма  връща въведените от потребителя данни  главната форма променя базата данни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475FE6F0-FB50-0D50-D24C-D24DAAD1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4358265"/>
            <a:ext cx="4031500" cy="24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[Add New Item]</a:t>
            </a:r>
            <a:endParaRPr lang="bg-BG" sz="2600" b="1" dirty="0">
              <a:solidFill>
                <a:schemeClr val="bg1"/>
              </a:solidFill>
            </a:endParaRPr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2122387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LoadTownsFromDb()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db.Towns.ToArray();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ReloadTowns()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FormTowns_Load(object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 err="1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dirty="0"/>
              <a:t>[OK]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редактиране на град и при </a:t>
            </a:r>
            <a:r>
              <a:rPr lang="en-US" sz="2600" dirty="0"/>
              <a:t>[OK] </a:t>
            </a:r>
            <a:r>
              <a:rPr lang="bg-BG" sz="2600" dirty="0"/>
              <a:t>променяме в БД: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841550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b="1" dirty="0"/>
              <a:t>Извикваме формата </a:t>
            </a:r>
            <a:r>
              <a:rPr lang="bg-BG" sz="2600" dirty="0"/>
              <a:t>за изтриване на град 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БД: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364C6C-5CB3-6637-FB80-4877E8B6B607}"/>
              </a:ext>
            </a:extLst>
          </p:cNvPr>
          <p:cNvSpPr/>
          <p:nvPr/>
        </p:nvSpPr>
        <p:spPr bwMode="auto">
          <a:xfrm>
            <a:off x="1731000" y="1813266"/>
            <a:ext cx="6210000" cy="1215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Контекстът да се създава тук, вместо да се подава като параметър.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2CDCD-F235-F8DF-77D2-1C18B1D35DF1}"/>
              </a:ext>
            </a:extLst>
          </p:cNvPr>
          <p:cNvSpPr/>
          <p:nvPr/>
        </p:nvSpPr>
        <p:spPr bwMode="auto">
          <a:xfrm>
            <a:off x="1821000" y="2277506"/>
            <a:ext cx="6210000" cy="1215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Контекстът да се създава тук, вместо да се подава като параметър.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FDDFA-6FDA-AFEC-D0B3-A1772E7F6588}"/>
              </a:ext>
            </a:extLst>
          </p:cNvPr>
          <p:cNvSpPr/>
          <p:nvPr/>
        </p:nvSpPr>
        <p:spPr bwMode="auto">
          <a:xfrm>
            <a:off x="1731000" y="1813266"/>
            <a:ext cx="6210000" cy="1215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Контекстът да се създава тук, вместо да се подава като параметър.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46498</TotalTime>
  <Words>2306</Words>
  <Application>Microsoft Office PowerPoint</Application>
  <PresentationFormat>Widescreen</PresentationFormat>
  <Paragraphs>431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381</cp:revision>
  <dcterms:created xsi:type="dcterms:W3CDTF">2018-05-23T13:08:44Z</dcterms:created>
  <dcterms:modified xsi:type="dcterms:W3CDTF">2024-08-01T12:55:11Z</dcterms:modified>
  <cp:category/>
</cp:coreProperties>
</file>